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4" r:id="rId13"/>
    <p:sldId id="295" r:id="rId14"/>
    <p:sldId id="296" r:id="rId15"/>
    <p:sldId id="292" r:id="rId16"/>
    <p:sldId id="293" r:id="rId17"/>
    <p:sldId id="297" r:id="rId18"/>
    <p:sldId id="299" r:id="rId19"/>
    <p:sldId id="300" r:id="rId20"/>
    <p:sldId id="302" r:id="rId21"/>
    <p:sldId id="304" r:id="rId22"/>
    <p:sldId id="307" r:id="rId23"/>
    <p:sldId id="282" r:id="rId2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jtíšková Eva (232375)" initials="VE(" lastIdx="10" clrIdx="0">
    <p:extLst>
      <p:ext uri="{19B8F6BF-5375-455C-9EA6-DF929625EA0E}">
        <p15:presenceInfo xmlns:p15="http://schemas.microsoft.com/office/powerpoint/2012/main" userId="S-1-5-21-4279338437-3342105399-2246814792-260424" providerId="AD"/>
      </p:ext>
    </p:extLst>
  </p:cmAuthor>
  <p:cmAuthor id="2" name="Sapáková Petra (123583)" initials="SP(" lastIdx="9" clrIdx="1">
    <p:extLst>
      <p:ext uri="{19B8F6BF-5375-455C-9EA6-DF929625EA0E}">
        <p15:presenceInfo xmlns:p15="http://schemas.microsoft.com/office/powerpoint/2012/main" userId="S-1-5-21-4279338437-3342105399-2246814792-151143" providerId="AD"/>
      </p:ext>
    </p:extLst>
  </p:cmAuthor>
  <p:cmAuthor id="3" name="Drozdková Marta (232377)" initials="DM(" lastIdx="1" clrIdx="2">
    <p:extLst>
      <p:ext uri="{19B8F6BF-5375-455C-9EA6-DF929625EA0E}">
        <p15:presenceInfo xmlns:p15="http://schemas.microsoft.com/office/powerpoint/2012/main" userId="S-1-5-21-4279338437-3342105399-2246814792-260459" providerId="AD"/>
      </p:ext>
    </p:extLst>
  </p:cmAuthor>
  <p:cmAuthor id="4" name="Hanák Luděk (169954)" initials="HL(" lastIdx="14" clrIdx="3">
    <p:extLst>
      <p:ext uri="{19B8F6BF-5375-455C-9EA6-DF929625EA0E}">
        <p15:presenceInfo xmlns:p15="http://schemas.microsoft.com/office/powerpoint/2012/main" userId="S-1-5-21-4279338437-3342105399-2246814792-1670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60A"/>
    <a:srgbClr val="00A9E0"/>
    <a:srgbClr val="7DE0FF"/>
    <a:srgbClr val="33659D"/>
    <a:srgbClr val="E4002B"/>
    <a:srgbClr val="D4ECE7"/>
    <a:srgbClr val="EE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938DF-E448-4047-A499-46E60AC18D2C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8BA9B06-0901-42E5-878D-EC4D3ADCFC7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Způsobilé náklady</a:t>
          </a:r>
        </a:p>
      </dgm:t>
    </dgm:pt>
    <dgm:pt modelId="{22B54590-7AEA-4DC2-AED2-2F84D0ED156B}" type="parTrans" cxnId="{C6A73A73-33FE-4AC9-AA13-1C32516D852A}">
      <dgm:prSet/>
      <dgm:spPr/>
      <dgm:t>
        <a:bodyPr/>
        <a:lstStyle/>
        <a:p>
          <a:endParaRPr lang="cs-CZ"/>
        </a:p>
      </dgm:t>
    </dgm:pt>
    <dgm:pt modelId="{3FDCEF1B-A600-4B44-A59E-C5E65526D425}" type="sibTrans" cxnId="{C6A73A73-33FE-4AC9-AA13-1C32516D852A}">
      <dgm:prSet/>
      <dgm:spPr/>
      <dgm:t>
        <a:bodyPr/>
        <a:lstStyle/>
        <a:p>
          <a:endParaRPr lang="cs-CZ"/>
        </a:p>
      </dgm:t>
    </dgm:pt>
    <dgm:pt modelId="{2F7EA4C8-D8A8-4590-8B37-322EAEDF26F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Osobní náklady</a:t>
          </a:r>
        </a:p>
      </dgm:t>
    </dgm:pt>
    <dgm:pt modelId="{A5C82173-357F-424B-B009-1003E1398900}" type="parTrans" cxnId="{30E5C429-F961-4B65-91A8-1C078FB55709}">
      <dgm:prSet/>
      <dgm:spPr/>
      <dgm:t>
        <a:bodyPr/>
        <a:lstStyle/>
        <a:p>
          <a:endParaRPr lang="cs-CZ"/>
        </a:p>
      </dgm:t>
    </dgm:pt>
    <dgm:pt modelId="{A8CF8E16-CB2D-4EEC-87BF-2C506D425FFC}" type="sibTrans" cxnId="{30E5C429-F961-4B65-91A8-1C078FB55709}">
      <dgm:prSet/>
      <dgm:spPr/>
      <dgm:t>
        <a:bodyPr/>
        <a:lstStyle/>
        <a:p>
          <a:endParaRPr lang="cs-CZ"/>
        </a:p>
      </dgm:t>
    </dgm:pt>
    <dgm:pt modelId="{C4B3937A-3A8C-41D5-9E71-5E3E7D9D446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800" dirty="0">
              <a:solidFill>
                <a:schemeClr val="tx1"/>
              </a:solidFill>
            </a:rPr>
            <a:t>Mzda</a:t>
          </a:r>
        </a:p>
        <a:p>
          <a:r>
            <a:rPr lang="cs-CZ" sz="800" b="1" i="0" dirty="0">
              <a:solidFill>
                <a:schemeClr val="tx1"/>
              </a:solidFill>
            </a:rPr>
            <a:t>(DPČ, PS)</a:t>
          </a:r>
        </a:p>
      </dgm:t>
    </dgm:pt>
    <dgm:pt modelId="{03F93A9D-C0ED-43F9-BAB5-23C542D48117}" type="parTrans" cxnId="{AF70E279-0F56-4342-8CAF-7473009DD991}">
      <dgm:prSet/>
      <dgm:spPr/>
      <dgm:t>
        <a:bodyPr/>
        <a:lstStyle/>
        <a:p>
          <a:endParaRPr lang="cs-CZ"/>
        </a:p>
      </dgm:t>
    </dgm:pt>
    <dgm:pt modelId="{2097207A-535A-4E36-B82E-2137EC68BCF2}" type="sibTrans" cxnId="{AF70E279-0F56-4342-8CAF-7473009DD991}">
      <dgm:prSet/>
      <dgm:spPr/>
      <dgm:t>
        <a:bodyPr/>
        <a:lstStyle/>
        <a:p>
          <a:endParaRPr lang="cs-CZ"/>
        </a:p>
      </dgm:t>
    </dgm:pt>
    <dgm:pt modelId="{8421F513-C5DE-4DE0-996C-FCD2756D3FE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Povinné odvody</a:t>
          </a:r>
        </a:p>
      </dgm:t>
    </dgm:pt>
    <dgm:pt modelId="{A8A4ECF1-9483-4BA8-86B3-7222D751F5A6}" type="parTrans" cxnId="{7676FFDB-042B-40F6-A8F5-E781064EBDD8}">
      <dgm:prSet/>
      <dgm:spPr/>
      <dgm:t>
        <a:bodyPr/>
        <a:lstStyle/>
        <a:p>
          <a:endParaRPr lang="cs-CZ"/>
        </a:p>
      </dgm:t>
    </dgm:pt>
    <dgm:pt modelId="{29B3E7F0-4D17-41EF-AB70-B44670140259}" type="sibTrans" cxnId="{7676FFDB-042B-40F6-A8F5-E781064EBDD8}">
      <dgm:prSet/>
      <dgm:spPr/>
      <dgm:t>
        <a:bodyPr/>
        <a:lstStyle/>
        <a:p>
          <a:endParaRPr lang="cs-CZ"/>
        </a:p>
      </dgm:t>
    </dgm:pt>
    <dgm:pt modelId="{0B428114-CBDA-44C4-9E00-BF5A1736B39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Ostatní náklady</a:t>
          </a:r>
        </a:p>
      </dgm:t>
    </dgm:pt>
    <dgm:pt modelId="{F82BF776-A713-4A12-83AB-FDEC0CC5A01B}" type="parTrans" cxnId="{7DFF8CEA-290E-4FEF-9F24-D96C91DA4D3E}">
      <dgm:prSet/>
      <dgm:spPr/>
      <dgm:t>
        <a:bodyPr/>
        <a:lstStyle/>
        <a:p>
          <a:endParaRPr lang="cs-CZ"/>
        </a:p>
      </dgm:t>
    </dgm:pt>
    <dgm:pt modelId="{A62FDC43-E4E2-47EF-8549-D2703A6A1AA7}" type="sibTrans" cxnId="{7DFF8CEA-290E-4FEF-9F24-D96C91DA4D3E}">
      <dgm:prSet/>
      <dgm:spPr/>
      <dgm:t>
        <a:bodyPr/>
        <a:lstStyle/>
        <a:p>
          <a:endParaRPr lang="cs-CZ"/>
        </a:p>
      </dgm:t>
    </dgm:pt>
    <dgm:pt modelId="{D817A090-53A8-4E84-BD03-CB85DADE54DA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Osobní náklady mentora</a:t>
          </a:r>
        </a:p>
      </dgm:t>
    </dgm:pt>
    <dgm:pt modelId="{84A746EC-4CF6-44D3-8574-18817BFB1419}" type="parTrans" cxnId="{C0D3D01E-E8D0-4374-A5E2-65648D64ED70}">
      <dgm:prSet/>
      <dgm:spPr/>
      <dgm:t>
        <a:bodyPr/>
        <a:lstStyle/>
        <a:p>
          <a:endParaRPr lang="cs-CZ"/>
        </a:p>
      </dgm:t>
    </dgm:pt>
    <dgm:pt modelId="{031C55C4-3C76-494D-8DEA-03B7444AF455}" type="sibTrans" cxnId="{C0D3D01E-E8D0-4374-A5E2-65648D64ED70}">
      <dgm:prSet/>
      <dgm:spPr/>
      <dgm:t>
        <a:bodyPr/>
        <a:lstStyle/>
        <a:p>
          <a:endParaRPr lang="cs-CZ"/>
        </a:p>
      </dgm:t>
    </dgm:pt>
    <dgm:pt modelId="{78BB7374-E2FF-40EB-BA7C-0DC85E0B1B8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cs-CZ" dirty="0"/>
            <a:t>Sociální pojištění</a:t>
          </a:r>
        </a:p>
      </dgm:t>
    </dgm:pt>
    <dgm:pt modelId="{149D4D67-854F-42DF-917B-6AE0F12CDE87}" type="parTrans" cxnId="{15B38143-1339-49EB-913D-E35D89B9C3BA}">
      <dgm:prSet/>
      <dgm:spPr/>
      <dgm:t>
        <a:bodyPr/>
        <a:lstStyle/>
        <a:p>
          <a:endParaRPr lang="cs-CZ"/>
        </a:p>
      </dgm:t>
    </dgm:pt>
    <dgm:pt modelId="{BD94E1FF-C70A-45B0-B071-DE242A712CED}" type="sibTrans" cxnId="{15B38143-1339-49EB-913D-E35D89B9C3BA}">
      <dgm:prSet/>
      <dgm:spPr/>
      <dgm:t>
        <a:bodyPr/>
        <a:lstStyle/>
        <a:p>
          <a:endParaRPr lang="cs-CZ"/>
        </a:p>
      </dgm:t>
    </dgm:pt>
    <dgm:pt modelId="{FD8B7472-C8F3-4817-AD01-6769FF65754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Pojištění odpovědnosti</a:t>
          </a:r>
        </a:p>
      </dgm:t>
    </dgm:pt>
    <dgm:pt modelId="{DFB568CD-EC6E-49D7-8969-9CF27BE0EA9B}" type="parTrans" cxnId="{6D100A27-2A29-45B3-BF06-1467F825A719}">
      <dgm:prSet/>
      <dgm:spPr/>
      <dgm:t>
        <a:bodyPr/>
        <a:lstStyle/>
        <a:p>
          <a:endParaRPr lang="cs-CZ"/>
        </a:p>
      </dgm:t>
    </dgm:pt>
    <dgm:pt modelId="{86FB23B5-3304-487C-8A57-ACF511990D78}" type="sibTrans" cxnId="{6D100A27-2A29-45B3-BF06-1467F825A719}">
      <dgm:prSet/>
      <dgm:spPr/>
      <dgm:t>
        <a:bodyPr/>
        <a:lstStyle/>
        <a:p>
          <a:endParaRPr lang="cs-CZ"/>
        </a:p>
      </dgm:t>
    </dgm:pt>
    <dgm:pt modelId="{0DB43DF5-FB24-4276-B459-D834F5BE2E5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Zdravotní pojištění</a:t>
          </a:r>
        </a:p>
      </dgm:t>
    </dgm:pt>
    <dgm:pt modelId="{D06A223C-FD13-4DC0-904E-53F4FF3D8C5B}" type="parTrans" cxnId="{AEDD5F77-4D3C-46EB-8AB3-4EB1A76A40B2}">
      <dgm:prSet/>
      <dgm:spPr/>
      <dgm:t>
        <a:bodyPr/>
        <a:lstStyle/>
        <a:p>
          <a:endParaRPr lang="cs-CZ"/>
        </a:p>
      </dgm:t>
    </dgm:pt>
    <dgm:pt modelId="{1D2E484A-8C62-466F-8E3B-D5EBF02404DF}" type="sibTrans" cxnId="{AEDD5F77-4D3C-46EB-8AB3-4EB1A76A40B2}">
      <dgm:prSet/>
      <dgm:spPr/>
      <dgm:t>
        <a:bodyPr/>
        <a:lstStyle/>
        <a:p>
          <a:endParaRPr lang="cs-CZ"/>
        </a:p>
      </dgm:t>
    </dgm:pt>
    <dgm:pt modelId="{FD3E4C12-C9BC-4550-91EA-471BD7EFD4B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Ostatní přímé výdaje</a:t>
          </a:r>
        </a:p>
      </dgm:t>
    </dgm:pt>
    <dgm:pt modelId="{4D3E27AA-774E-4272-826D-083CE6750650}" type="parTrans" cxnId="{58947651-74D6-46F0-B0B4-69871F3FB6A8}">
      <dgm:prSet/>
      <dgm:spPr/>
      <dgm:t>
        <a:bodyPr/>
        <a:lstStyle/>
        <a:p>
          <a:endParaRPr lang="cs-CZ"/>
        </a:p>
      </dgm:t>
    </dgm:pt>
    <dgm:pt modelId="{ECAC2F11-96DE-43DC-9589-11623CB46C39}" type="sibTrans" cxnId="{58947651-74D6-46F0-B0B4-69871F3FB6A8}">
      <dgm:prSet/>
      <dgm:spPr/>
      <dgm:t>
        <a:bodyPr/>
        <a:lstStyle/>
        <a:p>
          <a:endParaRPr lang="cs-CZ"/>
        </a:p>
      </dgm:t>
    </dgm:pt>
    <dgm:pt modelId="{F7C82C7F-C76F-4903-8515-4F18094C960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Náklady spojené s organizací a administrací grantů (režie)</a:t>
          </a:r>
        </a:p>
      </dgm:t>
    </dgm:pt>
    <dgm:pt modelId="{3DC38E49-E9E5-4884-BA33-A3CBF4266291}" type="parTrans" cxnId="{75BE6FF7-2595-4396-B53C-8932824DE671}">
      <dgm:prSet/>
      <dgm:spPr/>
      <dgm:t>
        <a:bodyPr/>
        <a:lstStyle/>
        <a:p>
          <a:endParaRPr lang="cs-CZ"/>
        </a:p>
      </dgm:t>
    </dgm:pt>
    <dgm:pt modelId="{4D724649-D2F4-4B0A-8794-3F85EAF658FB}" type="sibTrans" cxnId="{75BE6FF7-2595-4396-B53C-8932824DE671}">
      <dgm:prSet/>
      <dgm:spPr/>
      <dgm:t>
        <a:bodyPr/>
        <a:lstStyle/>
        <a:p>
          <a:endParaRPr lang="cs-CZ"/>
        </a:p>
      </dgm:t>
    </dgm:pt>
    <dgm:pt modelId="{B2AD66EE-6AFB-4D5B-A29C-E948472E67C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Sociální fond</a:t>
          </a:r>
        </a:p>
        <a:p>
          <a:r>
            <a:rPr lang="cs-CZ" b="0" i="1" dirty="0"/>
            <a:t>pouze u PS</a:t>
          </a:r>
        </a:p>
      </dgm:t>
    </dgm:pt>
    <dgm:pt modelId="{DB0AE397-CAFD-45AB-A43B-37150D074DC8}" type="parTrans" cxnId="{B88BA061-2770-4264-85E3-95EF84CD5CA9}">
      <dgm:prSet/>
      <dgm:spPr/>
      <dgm:t>
        <a:bodyPr/>
        <a:lstStyle/>
        <a:p>
          <a:endParaRPr lang="cs-CZ"/>
        </a:p>
      </dgm:t>
    </dgm:pt>
    <dgm:pt modelId="{35076739-3770-4B7B-B04A-E4DCD364927B}" type="sibTrans" cxnId="{B88BA061-2770-4264-85E3-95EF84CD5CA9}">
      <dgm:prSet/>
      <dgm:spPr/>
      <dgm:t>
        <a:bodyPr/>
        <a:lstStyle/>
        <a:p>
          <a:endParaRPr lang="cs-CZ"/>
        </a:p>
      </dgm:t>
    </dgm:pt>
    <dgm:pt modelId="{92BA4EE2-4119-4F17-B90F-2946F1DA314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24,8% ze mzdy</a:t>
          </a:r>
        </a:p>
      </dgm:t>
    </dgm:pt>
    <dgm:pt modelId="{0F2A148D-5A3E-4549-ACCF-7A71953878D0}" type="parTrans" cxnId="{181F1F6F-0004-454E-B0DF-23156BF7C5B5}">
      <dgm:prSet/>
      <dgm:spPr/>
      <dgm:t>
        <a:bodyPr/>
        <a:lstStyle/>
        <a:p>
          <a:endParaRPr lang="cs-CZ"/>
        </a:p>
      </dgm:t>
    </dgm:pt>
    <dgm:pt modelId="{FB5B2AA7-B93B-4127-8890-3BDD57D2D79B}" type="sibTrans" cxnId="{181F1F6F-0004-454E-B0DF-23156BF7C5B5}">
      <dgm:prSet/>
      <dgm:spPr/>
      <dgm:t>
        <a:bodyPr/>
        <a:lstStyle/>
        <a:p>
          <a:endParaRPr lang="cs-CZ"/>
        </a:p>
      </dgm:t>
    </dgm:pt>
    <dgm:pt modelId="{10155703-9C9F-4F20-BDF3-A549CD063AC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9% ze mzdy</a:t>
          </a:r>
        </a:p>
      </dgm:t>
    </dgm:pt>
    <dgm:pt modelId="{E38F0015-1674-4886-A0FA-4325ED32768D}" type="parTrans" cxnId="{0868B6D2-8179-413C-96CB-D45FCB20C10C}">
      <dgm:prSet/>
      <dgm:spPr/>
      <dgm:t>
        <a:bodyPr/>
        <a:lstStyle/>
        <a:p>
          <a:endParaRPr lang="cs-CZ"/>
        </a:p>
      </dgm:t>
    </dgm:pt>
    <dgm:pt modelId="{B86909B6-BC39-47BF-AD18-95B3FB44FD2F}" type="sibTrans" cxnId="{0868B6D2-8179-413C-96CB-D45FCB20C10C}">
      <dgm:prSet/>
      <dgm:spPr/>
      <dgm:t>
        <a:bodyPr/>
        <a:lstStyle/>
        <a:p>
          <a:endParaRPr lang="cs-CZ"/>
        </a:p>
      </dgm:t>
    </dgm:pt>
    <dgm:pt modelId="{5AFC659C-E828-4C20-A596-73FFBBC9C23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0,42% ze mzdy</a:t>
          </a:r>
        </a:p>
      </dgm:t>
    </dgm:pt>
    <dgm:pt modelId="{8D8C7A94-B297-489B-9CEE-FD11D9D78D3D}" type="parTrans" cxnId="{639F7F61-DF5F-452E-920C-09AC92ED269F}">
      <dgm:prSet/>
      <dgm:spPr/>
      <dgm:t>
        <a:bodyPr/>
        <a:lstStyle/>
        <a:p>
          <a:endParaRPr lang="cs-CZ"/>
        </a:p>
      </dgm:t>
    </dgm:pt>
    <dgm:pt modelId="{6412CC0E-604B-445F-B1B0-C7912E86659C}" type="sibTrans" cxnId="{639F7F61-DF5F-452E-920C-09AC92ED269F}">
      <dgm:prSet/>
      <dgm:spPr/>
      <dgm:t>
        <a:bodyPr/>
        <a:lstStyle/>
        <a:p>
          <a:endParaRPr lang="cs-CZ"/>
        </a:p>
      </dgm:t>
    </dgm:pt>
    <dgm:pt modelId="{4F2FAEBE-638A-4342-A6F2-E226E7519C0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1,5% ze mzdy</a:t>
          </a:r>
        </a:p>
      </dgm:t>
    </dgm:pt>
    <dgm:pt modelId="{7A6FE0C0-B632-47CC-B6BC-A743D448C7AB}" type="parTrans" cxnId="{67BC15F2-A9A8-4C83-AC6C-9AEF38F83F35}">
      <dgm:prSet/>
      <dgm:spPr/>
      <dgm:t>
        <a:bodyPr/>
        <a:lstStyle/>
        <a:p>
          <a:endParaRPr lang="cs-CZ"/>
        </a:p>
      </dgm:t>
    </dgm:pt>
    <dgm:pt modelId="{A1302748-D37B-4975-8D7C-E233128C823E}" type="sibTrans" cxnId="{67BC15F2-A9A8-4C83-AC6C-9AEF38F83F35}">
      <dgm:prSet/>
      <dgm:spPr/>
      <dgm:t>
        <a:bodyPr/>
        <a:lstStyle/>
        <a:p>
          <a:endParaRPr lang="cs-CZ"/>
        </a:p>
      </dgm:t>
    </dgm:pt>
    <dgm:pt modelId="{C1A62569-D6E4-483A-8D8B-09C73FBB1A6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Výše úvazku * počet měsíců zapojení v grantu * (3600 – 4000 Kč)</a:t>
          </a:r>
        </a:p>
      </dgm:t>
    </dgm:pt>
    <dgm:pt modelId="{2984C058-3BD0-4B12-A1D1-B45312FB768C}" type="parTrans" cxnId="{FC5D3969-70E0-4A99-8397-F4CFC198B0A4}">
      <dgm:prSet/>
      <dgm:spPr/>
      <dgm:t>
        <a:bodyPr/>
        <a:lstStyle/>
        <a:p>
          <a:endParaRPr lang="cs-CZ"/>
        </a:p>
      </dgm:t>
    </dgm:pt>
    <dgm:pt modelId="{788D6691-CE43-4913-812F-9B90B2B36051}" type="sibTrans" cxnId="{FC5D3969-70E0-4A99-8397-F4CFC198B0A4}">
      <dgm:prSet/>
      <dgm:spPr/>
      <dgm:t>
        <a:bodyPr/>
        <a:lstStyle/>
        <a:p>
          <a:endParaRPr lang="cs-CZ"/>
        </a:p>
      </dgm:t>
    </dgm:pt>
    <dgm:pt modelId="{2C0513E6-53CD-4978-975B-9108C2395F0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200 Kč za každý 0,1 úvazek navrhovatele a měsíc a 100 Kč za každý 0,1 úvazek dalších řešitelů/ měsíc plus odvody</a:t>
          </a:r>
        </a:p>
      </dgm:t>
    </dgm:pt>
    <dgm:pt modelId="{CCF4271E-0A52-42F6-94C8-C45D7132D76B}" type="parTrans" cxnId="{8120B95E-60D9-456E-AED0-7148FF62AB13}">
      <dgm:prSet/>
      <dgm:spPr/>
      <dgm:t>
        <a:bodyPr/>
        <a:lstStyle/>
        <a:p>
          <a:endParaRPr lang="cs-CZ"/>
        </a:p>
      </dgm:t>
    </dgm:pt>
    <dgm:pt modelId="{68A40D97-DB5D-430A-B2B6-7EBA8436B38B}" type="sibTrans" cxnId="{8120B95E-60D9-456E-AED0-7148FF62AB13}">
      <dgm:prSet/>
      <dgm:spPr/>
      <dgm:t>
        <a:bodyPr/>
        <a:lstStyle/>
        <a:p>
          <a:endParaRPr lang="cs-CZ"/>
        </a:p>
      </dgm:t>
    </dgm:pt>
    <dgm:pt modelId="{B2EE9711-EFBB-4FED-894D-8ACED60DAEC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15% ze způsobilých nákladů</a:t>
          </a:r>
        </a:p>
      </dgm:t>
    </dgm:pt>
    <dgm:pt modelId="{A818AA28-7906-4928-A812-EE7F1E75BF0F}" type="parTrans" cxnId="{C65E9ABC-4038-452D-9E12-5B8D52FF2514}">
      <dgm:prSet/>
      <dgm:spPr/>
      <dgm:t>
        <a:bodyPr/>
        <a:lstStyle/>
        <a:p>
          <a:endParaRPr lang="cs-CZ"/>
        </a:p>
      </dgm:t>
    </dgm:pt>
    <dgm:pt modelId="{6CDC3919-9011-49AB-A34E-CA7B752BD636}" type="sibTrans" cxnId="{C65E9ABC-4038-452D-9E12-5B8D52FF2514}">
      <dgm:prSet/>
      <dgm:spPr/>
      <dgm:t>
        <a:bodyPr/>
        <a:lstStyle/>
        <a:p>
          <a:endParaRPr lang="cs-CZ"/>
        </a:p>
      </dgm:t>
    </dgm:pt>
    <dgm:pt modelId="{A72AF95F-AF26-4FFE-9782-85CCA72B914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(Úvazek * počet měsíců) – osobní náklady</a:t>
          </a:r>
        </a:p>
        <a:p>
          <a:r>
            <a:rPr lang="cs-CZ" dirty="0"/>
            <a:t>- režie</a:t>
          </a:r>
        </a:p>
      </dgm:t>
    </dgm:pt>
    <dgm:pt modelId="{9BFB789D-BAD4-4FA0-B8BD-5243AC07C0EE}" type="parTrans" cxnId="{840F85FF-D96E-4F1C-AD41-9F221C45BA1D}">
      <dgm:prSet/>
      <dgm:spPr/>
      <dgm:t>
        <a:bodyPr/>
        <a:lstStyle/>
        <a:p>
          <a:endParaRPr lang="cs-CZ"/>
        </a:p>
      </dgm:t>
    </dgm:pt>
    <dgm:pt modelId="{9C4BC281-14DE-41A3-A31C-F75DF69D2E6B}" type="sibTrans" cxnId="{840F85FF-D96E-4F1C-AD41-9F221C45BA1D}">
      <dgm:prSet/>
      <dgm:spPr/>
      <dgm:t>
        <a:bodyPr/>
        <a:lstStyle/>
        <a:p>
          <a:endParaRPr lang="cs-CZ"/>
        </a:p>
      </dgm:t>
    </dgm:pt>
    <dgm:pt modelId="{6B64BBF4-5BCD-467D-A2ED-EAD5DBD0369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Např. materiál, drobné zařízení, software, literatura, cestovní náklady, externí vzdělávání, služby</a:t>
          </a:r>
        </a:p>
      </dgm:t>
    </dgm:pt>
    <dgm:pt modelId="{40350556-5FF9-4B9D-B011-1947FF41F321}" type="parTrans" cxnId="{21214B55-CE35-4AC5-8D28-7819143E18DE}">
      <dgm:prSet/>
      <dgm:spPr/>
      <dgm:t>
        <a:bodyPr/>
        <a:lstStyle/>
        <a:p>
          <a:endParaRPr lang="cs-CZ"/>
        </a:p>
      </dgm:t>
    </dgm:pt>
    <dgm:pt modelId="{4615C755-F20E-48BA-AFC0-25B20F723878}" type="sibTrans" cxnId="{21214B55-CE35-4AC5-8D28-7819143E18DE}">
      <dgm:prSet/>
      <dgm:spPr/>
      <dgm:t>
        <a:bodyPr/>
        <a:lstStyle/>
        <a:p>
          <a:endParaRPr lang="cs-CZ"/>
        </a:p>
      </dgm:t>
    </dgm:pt>
    <dgm:pt modelId="{6668BD28-2260-429A-9DA9-80C0E89B0620}" type="pres">
      <dgm:prSet presAssocID="{042938DF-E448-4047-A499-46E60AC18D2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D7D5771-778C-428B-B889-65C9811BD1E8}" type="pres">
      <dgm:prSet presAssocID="{042938DF-E448-4047-A499-46E60AC18D2C}" presName="hierFlow" presStyleCnt="0"/>
      <dgm:spPr/>
    </dgm:pt>
    <dgm:pt modelId="{8211BBBB-69B7-4A1F-8199-A2BC07F980F5}" type="pres">
      <dgm:prSet presAssocID="{042938DF-E448-4047-A499-46E60AC18D2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BE7B0B7-152F-4D38-AB25-D772C6B2A7AC}" type="pres">
      <dgm:prSet presAssocID="{C8BA9B06-0901-42E5-878D-EC4D3ADCFC74}" presName="Name17" presStyleCnt="0"/>
      <dgm:spPr/>
    </dgm:pt>
    <dgm:pt modelId="{E1B9D673-8BBC-40FB-96C8-195DEFA0D1E5}" type="pres">
      <dgm:prSet presAssocID="{C8BA9B06-0901-42E5-878D-EC4D3ADCFC74}" presName="level1Shape" presStyleLbl="node0" presStyleIdx="0" presStyleCnt="1" custScaleX="7958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C06046A-F1E2-4398-955E-33332E242A88}" type="pres">
      <dgm:prSet presAssocID="{C8BA9B06-0901-42E5-878D-EC4D3ADCFC74}" presName="hierChild2" presStyleCnt="0"/>
      <dgm:spPr/>
    </dgm:pt>
    <dgm:pt modelId="{67EF9177-2B58-444C-9B75-C9E5D85887F0}" type="pres">
      <dgm:prSet presAssocID="{A5C82173-357F-424B-B009-1003E1398900}" presName="Name25" presStyleLbl="parChTrans1D2" presStyleIdx="0" presStyleCnt="2"/>
      <dgm:spPr/>
      <dgm:t>
        <a:bodyPr/>
        <a:lstStyle/>
        <a:p>
          <a:endParaRPr lang="cs-CZ"/>
        </a:p>
      </dgm:t>
    </dgm:pt>
    <dgm:pt modelId="{A0F48DA3-5F73-4721-BE3C-85E1FF23B253}" type="pres">
      <dgm:prSet presAssocID="{A5C82173-357F-424B-B009-1003E1398900}" presName="connTx" presStyleLbl="parChTrans1D2" presStyleIdx="0" presStyleCnt="2"/>
      <dgm:spPr/>
      <dgm:t>
        <a:bodyPr/>
        <a:lstStyle/>
        <a:p>
          <a:endParaRPr lang="cs-CZ"/>
        </a:p>
      </dgm:t>
    </dgm:pt>
    <dgm:pt modelId="{36166F7C-63F0-4420-9752-E9DC607D05E6}" type="pres">
      <dgm:prSet presAssocID="{2F7EA4C8-D8A8-4590-8B37-322EAEDF26F0}" presName="Name30" presStyleCnt="0"/>
      <dgm:spPr/>
    </dgm:pt>
    <dgm:pt modelId="{AAEA7584-2733-4D26-BF93-7A5CC2B30D8D}" type="pres">
      <dgm:prSet presAssocID="{2F7EA4C8-D8A8-4590-8B37-322EAEDF26F0}" presName="level2Shape" presStyleLbl="node2" presStyleIdx="0" presStyleCnt="2" custScaleX="95331"/>
      <dgm:spPr/>
      <dgm:t>
        <a:bodyPr/>
        <a:lstStyle/>
        <a:p>
          <a:endParaRPr lang="cs-CZ"/>
        </a:p>
      </dgm:t>
    </dgm:pt>
    <dgm:pt modelId="{603FD5C4-CCF7-4D80-AB0D-F08B390A2865}" type="pres">
      <dgm:prSet presAssocID="{2F7EA4C8-D8A8-4590-8B37-322EAEDF26F0}" presName="hierChild3" presStyleCnt="0"/>
      <dgm:spPr/>
    </dgm:pt>
    <dgm:pt modelId="{8DE6235B-2E3F-4AE8-9B4E-6A17BD02E3E4}" type="pres">
      <dgm:prSet presAssocID="{03F93A9D-C0ED-43F9-BAB5-23C542D48117}" presName="Name25" presStyleLbl="parChTrans1D3" presStyleIdx="0" presStyleCnt="5"/>
      <dgm:spPr/>
      <dgm:t>
        <a:bodyPr/>
        <a:lstStyle/>
        <a:p>
          <a:endParaRPr lang="cs-CZ"/>
        </a:p>
      </dgm:t>
    </dgm:pt>
    <dgm:pt modelId="{54ABEC38-D94D-4A34-B94C-A4DB50729FF1}" type="pres">
      <dgm:prSet presAssocID="{03F93A9D-C0ED-43F9-BAB5-23C542D48117}" presName="connTx" presStyleLbl="parChTrans1D3" presStyleIdx="0" presStyleCnt="5"/>
      <dgm:spPr/>
      <dgm:t>
        <a:bodyPr/>
        <a:lstStyle/>
        <a:p>
          <a:endParaRPr lang="cs-CZ"/>
        </a:p>
      </dgm:t>
    </dgm:pt>
    <dgm:pt modelId="{2AABAD84-5A5F-4A8F-A2FA-E414C0AFAC0F}" type="pres">
      <dgm:prSet presAssocID="{C4B3937A-3A8C-41D5-9E71-5E3E7D9D446E}" presName="Name30" presStyleCnt="0"/>
      <dgm:spPr/>
    </dgm:pt>
    <dgm:pt modelId="{C472E49C-390F-4288-A68D-FB139BE5BEBD}" type="pres">
      <dgm:prSet presAssocID="{C4B3937A-3A8C-41D5-9E71-5E3E7D9D446E}" presName="level2Shape" presStyleLbl="node3" presStyleIdx="0" presStyleCnt="5"/>
      <dgm:spPr/>
      <dgm:t>
        <a:bodyPr/>
        <a:lstStyle/>
        <a:p>
          <a:endParaRPr lang="cs-CZ"/>
        </a:p>
      </dgm:t>
    </dgm:pt>
    <dgm:pt modelId="{1911B1E3-9DFC-40C8-912D-1F3BF5453667}" type="pres">
      <dgm:prSet presAssocID="{C4B3937A-3A8C-41D5-9E71-5E3E7D9D446E}" presName="hierChild3" presStyleCnt="0"/>
      <dgm:spPr/>
    </dgm:pt>
    <dgm:pt modelId="{C897ADC7-694B-4384-BD43-51BF1DD16234}" type="pres">
      <dgm:prSet presAssocID="{2984C058-3BD0-4B12-A1D1-B45312FB768C}" presName="Name25" presStyleLbl="parChTrans1D4" presStyleIdx="0" presStyleCnt="13"/>
      <dgm:spPr/>
      <dgm:t>
        <a:bodyPr/>
        <a:lstStyle/>
        <a:p>
          <a:endParaRPr lang="cs-CZ"/>
        </a:p>
      </dgm:t>
    </dgm:pt>
    <dgm:pt modelId="{FDBC85EE-B2B9-4050-BB43-8C0FBEBB1B2D}" type="pres">
      <dgm:prSet presAssocID="{2984C058-3BD0-4B12-A1D1-B45312FB768C}" presName="connTx" presStyleLbl="parChTrans1D4" presStyleIdx="0" presStyleCnt="13"/>
      <dgm:spPr/>
      <dgm:t>
        <a:bodyPr/>
        <a:lstStyle/>
        <a:p>
          <a:endParaRPr lang="cs-CZ"/>
        </a:p>
      </dgm:t>
    </dgm:pt>
    <dgm:pt modelId="{76943D2F-ED47-4AE4-BAC1-96023497999A}" type="pres">
      <dgm:prSet presAssocID="{C1A62569-D6E4-483A-8D8B-09C73FBB1A6C}" presName="Name30" presStyleCnt="0"/>
      <dgm:spPr/>
    </dgm:pt>
    <dgm:pt modelId="{17448D9E-A7E7-4EB6-ACA4-BC946D6DB195}" type="pres">
      <dgm:prSet presAssocID="{C1A62569-D6E4-483A-8D8B-09C73FBB1A6C}" presName="level2Shape" presStyleLbl="node4" presStyleIdx="0" presStyleCnt="13" custScaleX="277023"/>
      <dgm:spPr/>
      <dgm:t>
        <a:bodyPr/>
        <a:lstStyle/>
        <a:p>
          <a:endParaRPr lang="cs-CZ"/>
        </a:p>
      </dgm:t>
    </dgm:pt>
    <dgm:pt modelId="{7EB63785-1B3E-4E9D-A2F8-533EACAF77B4}" type="pres">
      <dgm:prSet presAssocID="{C1A62569-D6E4-483A-8D8B-09C73FBB1A6C}" presName="hierChild3" presStyleCnt="0"/>
      <dgm:spPr/>
    </dgm:pt>
    <dgm:pt modelId="{5E95BB91-5384-4192-8D54-8A104FEA403E}" type="pres">
      <dgm:prSet presAssocID="{A8A4ECF1-9483-4BA8-86B3-7222D751F5A6}" presName="Name25" presStyleLbl="parChTrans1D3" presStyleIdx="1" presStyleCnt="5"/>
      <dgm:spPr/>
      <dgm:t>
        <a:bodyPr/>
        <a:lstStyle/>
        <a:p>
          <a:endParaRPr lang="cs-CZ"/>
        </a:p>
      </dgm:t>
    </dgm:pt>
    <dgm:pt modelId="{361EBE0A-FE38-446E-82DA-31426980D11C}" type="pres">
      <dgm:prSet presAssocID="{A8A4ECF1-9483-4BA8-86B3-7222D751F5A6}" presName="connTx" presStyleLbl="parChTrans1D3" presStyleIdx="1" presStyleCnt="5"/>
      <dgm:spPr/>
      <dgm:t>
        <a:bodyPr/>
        <a:lstStyle/>
        <a:p>
          <a:endParaRPr lang="cs-CZ"/>
        </a:p>
      </dgm:t>
    </dgm:pt>
    <dgm:pt modelId="{A463DAAB-865B-4600-9274-E00497F973F8}" type="pres">
      <dgm:prSet presAssocID="{8421F513-C5DE-4DE0-996C-FCD2756D3FEF}" presName="Name30" presStyleCnt="0"/>
      <dgm:spPr/>
    </dgm:pt>
    <dgm:pt modelId="{928DBCBB-03F3-4BA9-B5B8-6527F5C76887}" type="pres">
      <dgm:prSet presAssocID="{8421F513-C5DE-4DE0-996C-FCD2756D3FEF}" presName="level2Shape" presStyleLbl="node3" presStyleIdx="1" presStyleCnt="5"/>
      <dgm:spPr/>
      <dgm:t>
        <a:bodyPr/>
        <a:lstStyle/>
        <a:p>
          <a:endParaRPr lang="cs-CZ"/>
        </a:p>
      </dgm:t>
    </dgm:pt>
    <dgm:pt modelId="{C853DA67-3533-4413-B29A-2AA86D36D530}" type="pres">
      <dgm:prSet presAssocID="{8421F513-C5DE-4DE0-996C-FCD2756D3FEF}" presName="hierChild3" presStyleCnt="0"/>
      <dgm:spPr/>
    </dgm:pt>
    <dgm:pt modelId="{AC352637-FDF0-4C8E-B64F-89AB1EC619B8}" type="pres">
      <dgm:prSet presAssocID="{149D4D67-854F-42DF-917B-6AE0F12CDE87}" presName="Name25" presStyleLbl="parChTrans1D4" presStyleIdx="1" presStyleCnt="13"/>
      <dgm:spPr/>
      <dgm:t>
        <a:bodyPr/>
        <a:lstStyle/>
        <a:p>
          <a:endParaRPr lang="cs-CZ"/>
        </a:p>
      </dgm:t>
    </dgm:pt>
    <dgm:pt modelId="{BC790445-E7D9-4318-BF20-1F12D9CDAD8D}" type="pres">
      <dgm:prSet presAssocID="{149D4D67-854F-42DF-917B-6AE0F12CDE87}" presName="connTx" presStyleLbl="parChTrans1D4" presStyleIdx="1" presStyleCnt="13"/>
      <dgm:spPr/>
      <dgm:t>
        <a:bodyPr/>
        <a:lstStyle/>
        <a:p>
          <a:endParaRPr lang="cs-CZ"/>
        </a:p>
      </dgm:t>
    </dgm:pt>
    <dgm:pt modelId="{DF70D5EF-90C6-4493-9A6E-8DAEC946229E}" type="pres">
      <dgm:prSet presAssocID="{78BB7374-E2FF-40EB-BA7C-0DC85E0B1B8B}" presName="Name30" presStyleCnt="0"/>
      <dgm:spPr/>
    </dgm:pt>
    <dgm:pt modelId="{BD95910C-E33D-417E-8D84-9E2078AED250}" type="pres">
      <dgm:prSet presAssocID="{78BB7374-E2FF-40EB-BA7C-0DC85E0B1B8B}" presName="level2Shape" presStyleLbl="node4" presStyleIdx="1" presStyleCnt="13"/>
      <dgm:spPr/>
      <dgm:t>
        <a:bodyPr/>
        <a:lstStyle/>
        <a:p>
          <a:endParaRPr lang="cs-CZ"/>
        </a:p>
      </dgm:t>
    </dgm:pt>
    <dgm:pt modelId="{91F1B837-3FAF-4AC7-B93A-9C6A22BC5F11}" type="pres">
      <dgm:prSet presAssocID="{78BB7374-E2FF-40EB-BA7C-0DC85E0B1B8B}" presName="hierChild3" presStyleCnt="0"/>
      <dgm:spPr/>
    </dgm:pt>
    <dgm:pt modelId="{D06FD4B9-A883-4D59-A1C4-8EA942B1801A}" type="pres">
      <dgm:prSet presAssocID="{0F2A148D-5A3E-4549-ACCF-7A71953878D0}" presName="Name25" presStyleLbl="parChTrans1D4" presStyleIdx="2" presStyleCnt="13"/>
      <dgm:spPr/>
      <dgm:t>
        <a:bodyPr/>
        <a:lstStyle/>
        <a:p>
          <a:endParaRPr lang="cs-CZ"/>
        </a:p>
      </dgm:t>
    </dgm:pt>
    <dgm:pt modelId="{A110FECC-18A5-4EA3-B7F8-2C7313404688}" type="pres">
      <dgm:prSet presAssocID="{0F2A148D-5A3E-4549-ACCF-7A71953878D0}" presName="connTx" presStyleLbl="parChTrans1D4" presStyleIdx="2" presStyleCnt="13"/>
      <dgm:spPr/>
      <dgm:t>
        <a:bodyPr/>
        <a:lstStyle/>
        <a:p>
          <a:endParaRPr lang="cs-CZ"/>
        </a:p>
      </dgm:t>
    </dgm:pt>
    <dgm:pt modelId="{53BA446B-0292-4157-8D5D-57B307E4221D}" type="pres">
      <dgm:prSet presAssocID="{92BA4EE2-4119-4F17-B90F-2946F1DA314E}" presName="Name30" presStyleCnt="0"/>
      <dgm:spPr/>
    </dgm:pt>
    <dgm:pt modelId="{400DC21B-7EE1-4347-BF3D-A5B1A722D40B}" type="pres">
      <dgm:prSet presAssocID="{92BA4EE2-4119-4F17-B90F-2946F1DA314E}" presName="level2Shape" presStyleLbl="node4" presStyleIdx="2" presStyleCnt="13"/>
      <dgm:spPr/>
      <dgm:t>
        <a:bodyPr/>
        <a:lstStyle/>
        <a:p>
          <a:endParaRPr lang="cs-CZ"/>
        </a:p>
      </dgm:t>
    </dgm:pt>
    <dgm:pt modelId="{FE39F9E5-D50D-45B8-AA51-571300B133D6}" type="pres">
      <dgm:prSet presAssocID="{92BA4EE2-4119-4F17-B90F-2946F1DA314E}" presName="hierChild3" presStyleCnt="0"/>
      <dgm:spPr/>
    </dgm:pt>
    <dgm:pt modelId="{8DF3DFDF-374C-44DA-84B5-9BD68410CD56}" type="pres">
      <dgm:prSet presAssocID="{D06A223C-FD13-4DC0-904E-53F4FF3D8C5B}" presName="Name25" presStyleLbl="parChTrans1D4" presStyleIdx="3" presStyleCnt="13"/>
      <dgm:spPr/>
      <dgm:t>
        <a:bodyPr/>
        <a:lstStyle/>
        <a:p>
          <a:endParaRPr lang="cs-CZ"/>
        </a:p>
      </dgm:t>
    </dgm:pt>
    <dgm:pt modelId="{88B1A461-7AEC-4BA5-9D41-C083EBCB4E2A}" type="pres">
      <dgm:prSet presAssocID="{D06A223C-FD13-4DC0-904E-53F4FF3D8C5B}" presName="connTx" presStyleLbl="parChTrans1D4" presStyleIdx="3" presStyleCnt="13"/>
      <dgm:spPr/>
      <dgm:t>
        <a:bodyPr/>
        <a:lstStyle/>
        <a:p>
          <a:endParaRPr lang="cs-CZ"/>
        </a:p>
      </dgm:t>
    </dgm:pt>
    <dgm:pt modelId="{26F0E0C6-F7BD-4FA7-9261-10E9D0369A23}" type="pres">
      <dgm:prSet presAssocID="{0DB43DF5-FB24-4276-B459-D834F5BE2E50}" presName="Name30" presStyleCnt="0"/>
      <dgm:spPr/>
    </dgm:pt>
    <dgm:pt modelId="{9A542C81-7E06-4516-8028-9FA041E4A47C}" type="pres">
      <dgm:prSet presAssocID="{0DB43DF5-FB24-4276-B459-D834F5BE2E50}" presName="level2Shape" presStyleLbl="node4" presStyleIdx="3" presStyleCnt="13" custScaleX="98713"/>
      <dgm:spPr/>
      <dgm:t>
        <a:bodyPr/>
        <a:lstStyle/>
        <a:p>
          <a:endParaRPr lang="cs-CZ"/>
        </a:p>
      </dgm:t>
    </dgm:pt>
    <dgm:pt modelId="{5A9023FB-F622-47A3-B5A4-046BCFACD2C3}" type="pres">
      <dgm:prSet presAssocID="{0DB43DF5-FB24-4276-B459-D834F5BE2E50}" presName="hierChild3" presStyleCnt="0"/>
      <dgm:spPr/>
    </dgm:pt>
    <dgm:pt modelId="{043D477E-D89E-4048-93AD-ACF9DBAAB387}" type="pres">
      <dgm:prSet presAssocID="{E38F0015-1674-4886-A0FA-4325ED32768D}" presName="Name25" presStyleLbl="parChTrans1D4" presStyleIdx="4" presStyleCnt="13"/>
      <dgm:spPr/>
      <dgm:t>
        <a:bodyPr/>
        <a:lstStyle/>
        <a:p>
          <a:endParaRPr lang="cs-CZ"/>
        </a:p>
      </dgm:t>
    </dgm:pt>
    <dgm:pt modelId="{C7F83274-9806-41CD-9E5C-48B7D42D670B}" type="pres">
      <dgm:prSet presAssocID="{E38F0015-1674-4886-A0FA-4325ED32768D}" presName="connTx" presStyleLbl="parChTrans1D4" presStyleIdx="4" presStyleCnt="13"/>
      <dgm:spPr/>
      <dgm:t>
        <a:bodyPr/>
        <a:lstStyle/>
        <a:p>
          <a:endParaRPr lang="cs-CZ"/>
        </a:p>
      </dgm:t>
    </dgm:pt>
    <dgm:pt modelId="{9613117F-025F-430F-B97F-44B2F2BF7C81}" type="pres">
      <dgm:prSet presAssocID="{10155703-9C9F-4F20-BDF3-A549CD063AC2}" presName="Name30" presStyleCnt="0"/>
      <dgm:spPr/>
    </dgm:pt>
    <dgm:pt modelId="{87C2F7B0-BB59-4090-9CD3-2723E83D8696}" type="pres">
      <dgm:prSet presAssocID="{10155703-9C9F-4F20-BDF3-A549CD063AC2}" presName="level2Shape" presStyleLbl="node4" presStyleIdx="4" presStyleCnt="13"/>
      <dgm:spPr/>
      <dgm:t>
        <a:bodyPr/>
        <a:lstStyle/>
        <a:p>
          <a:endParaRPr lang="cs-CZ"/>
        </a:p>
      </dgm:t>
    </dgm:pt>
    <dgm:pt modelId="{9ACB6315-3EA5-4397-A008-74BAE07AE980}" type="pres">
      <dgm:prSet presAssocID="{10155703-9C9F-4F20-BDF3-A549CD063AC2}" presName="hierChild3" presStyleCnt="0"/>
      <dgm:spPr/>
    </dgm:pt>
    <dgm:pt modelId="{39331629-D35C-4E76-8438-AFF457CEA8C2}" type="pres">
      <dgm:prSet presAssocID="{DFB568CD-EC6E-49D7-8969-9CF27BE0EA9B}" presName="Name25" presStyleLbl="parChTrans1D4" presStyleIdx="5" presStyleCnt="13"/>
      <dgm:spPr/>
      <dgm:t>
        <a:bodyPr/>
        <a:lstStyle/>
        <a:p>
          <a:endParaRPr lang="cs-CZ"/>
        </a:p>
      </dgm:t>
    </dgm:pt>
    <dgm:pt modelId="{CEC07294-4AF3-4EC1-B72A-715EDEA9E64A}" type="pres">
      <dgm:prSet presAssocID="{DFB568CD-EC6E-49D7-8969-9CF27BE0EA9B}" presName="connTx" presStyleLbl="parChTrans1D4" presStyleIdx="5" presStyleCnt="13"/>
      <dgm:spPr/>
      <dgm:t>
        <a:bodyPr/>
        <a:lstStyle/>
        <a:p>
          <a:endParaRPr lang="cs-CZ"/>
        </a:p>
      </dgm:t>
    </dgm:pt>
    <dgm:pt modelId="{DBD5F999-1ED8-4EDB-A7BC-C9143B1A0FEC}" type="pres">
      <dgm:prSet presAssocID="{FD8B7472-C8F3-4817-AD01-6769FF657540}" presName="Name30" presStyleCnt="0"/>
      <dgm:spPr/>
    </dgm:pt>
    <dgm:pt modelId="{45C8D40B-4CFF-4D69-B7FD-163CAF611342}" type="pres">
      <dgm:prSet presAssocID="{FD8B7472-C8F3-4817-AD01-6769FF657540}" presName="level2Shape" presStyleLbl="node4" presStyleIdx="5" presStyleCnt="13"/>
      <dgm:spPr/>
      <dgm:t>
        <a:bodyPr/>
        <a:lstStyle/>
        <a:p>
          <a:endParaRPr lang="cs-CZ"/>
        </a:p>
      </dgm:t>
    </dgm:pt>
    <dgm:pt modelId="{08139EC0-2B52-437E-AACA-6F98017FBECC}" type="pres">
      <dgm:prSet presAssocID="{FD8B7472-C8F3-4817-AD01-6769FF657540}" presName="hierChild3" presStyleCnt="0"/>
      <dgm:spPr/>
    </dgm:pt>
    <dgm:pt modelId="{4127344E-3779-4057-A5E3-3A7342DD0AD3}" type="pres">
      <dgm:prSet presAssocID="{8D8C7A94-B297-489B-9CEE-FD11D9D78D3D}" presName="Name25" presStyleLbl="parChTrans1D4" presStyleIdx="6" presStyleCnt="13"/>
      <dgm:spPr/>
      <dgm:t>
        <a:bodyPr/>
        <a:lstStyle/>
        <a:p>
          <a:endParaRPr lang="cs-CZ"/>
        </a:p>
      </dgm:t>
    </dgm:pt>
    <dgm:pt modelId="{A61CCF03-F193-4277-B75A-B01068EB65D1}" type="pres">
      <dgm:prSet presAssocID="{8D8C7A94-B297-489B-9CEE-FD11D9D78D3D}" presName="connTx" presStyleLbl="parChTrans1D4" presStyleIdx="6" presStyleCnt="13"/>
      <dgm:spPr/>
      <dgm:t>
        <a:bodyPr/>
        <a:lstStyle/>
        <a:p>
          <a:endParaRPr lang="cs-CZ"/>
        </a:p>
      </dgm:t>
    </dgm:pt>
    <dgm:pt modelId="{89EEEFB5-BC5A-4C21-91D5-BE1D2B72FBBA}" type="pres">
      <dgm:prSet presAssocID="{5AFC659C-E828-4C20-A596-73FFBBC9C239}" presName="Name30" presStyleCnt="0"/>
      <dgm:spPr/>
    </dgm:pt>
    <dgm:pt modelId="{07E02A52-11E4-492C-B833-3D958E9056B8}" type="pres">
      <dgm:prSet presAssocID="{5AFC659C-E828-4C20-A596-73FFBBC9C239}" presName="level2Shape" presStyleLbl="node4" presStyleIdx="6" presStyleCnt="13"/>
      <dgm:spPr/>
      <dgm:t>
        <a:bodyPr/>
        <a:lstStyle/>
        <a:p>
          <a:endParaRPr lang="cs-CZ"/>
        </a:p>
      </dgm:t>
    </dgm:pt>
    <dgm:pt modelId="{B41CD21A-D672-4363-8392-539BA7E67352}" type="pres">
      <dgm:prSet presAssocID="{5AFC659C-E828-4C20-A596-73FFBBC9C239}" presName="hierChild3" presStyleCnt="0"/>
      <dgm:spPr/>
    </dgm:pt>
    <dgm:pt modelId="{E3A9465D-4E2E-4645-B1E9-0C8486FBA97F}" type="pres">
      <dgm:prSet presAssocID="{DB0AE397-CAFD-45AB-A43B-37150D074DC8}" presName="Name25" presStyleLbl="parChTrans1D4" presStyleIdx="7" presStyleCnt="13"/>
      <dgm:spPr/>
      <dgm:t>
        <a:bodyPr/>
        <a:lstStyle/>
        <a:p>
          <a:endParaRPr lang="cs-CZ"/>
        </a:p>
      </dgm:t>
    </dgm:pt>
    <dgm:pt modelId="{854F6C0D-06DF-4241-AB40-4337DA7A9CE3}" type="pres">
      <dgm:prSet presAssocID="{DB0AE397-CAFD-45AB-A43B-37150D074DC8}" presName="connTx" presStyleLbl="parChTrans1D4" presStyleIdx="7" presStyleCnt="13"/>
      <dgm:spPr/>
      <dgm:t>
        <a:bodyPr/>
        <a:lstStyle/>
        <a:p>
          <a:endParaRPr lang="cs-CZ"/>
        </a:p>
      </dgm:t>
    </dgm:pt>
    <dgm:pt modelId="{DA788F95-3F03-453B-8948-C528AB45191E}" type="pres">
      <dgm:prSet presAssocID="{B2AD66EE-6AFB-4D5B-A29C-E948472E67C1}" presName="Name30" presStyleCnt="0"/>
      <dgm:spPr/>
    </dgm:pt>
    <dgm:pt modelId="{F86B81B2-A497-4C39-8D01-1A3F2A47F2BC}" type="pres">
      <dgm:prSet presAssocID="{B2AD66EE-6AFB-4D5B-A29C-E948472E67C1}" presName="level2Shape" presStyleLbl="node4" presStyleIdx="7" presStyleCnt="13"/>
      <dgm:spPr/>
      <dgm:t>
        <a:bodyPr/>
        <a:lstStyle/>
        <a:p>
          <a:endParaRPr lang="cs-CZ"/>
        </a:p>
      </dgm:t>
    </dgm:pt>
    <dgm:pt modelId="{FDBDE282-A10D-4EBA-A010-FBA05844079F}" type="pres">
      <dgm:prSet presAssocID="{B2AD66EE-6AFB-4D5B-A29C-E948472E67C1}" presName="hierChild3" presStyleCnt="0"/>
      <dgm:spPr/>
    </dgm:pt>
    <dgm:pt modelId="{23F24DDB-B10D-4039-8974-C2E9930F1D4A}" type="pres">
      <dgm:prSet presAssocID="{7A6FE0C0-B632-47CC-B6BC-A743D448C7AB}" presName="Name25" presStyleLbl="parChTrans1D4" presStyleIdx="8" presStyleCnt="13"/>
      <dgm:spPr/>
      <dgm:t>
        <a:bodyPr/>
        <a:lstStyle/>
        <a:p>
          <a:endParaRPr lang="cs-CZ"/>
        </a:p>
      </dgm:t>
    </dgm:pt>
    <dgm:pt modelId="{7BD05593-0F55-47EF-B6B4-9054F2E63949}" type="pres">
      <dgm:prSet presAssocID="{7A6FE0C0-B632-47CC-B6BC-A743D448C7AB}" presName="connTx" presStyleLbl="parChTrans1D4" presStyleIdx="8" presStyleCnt="13"/>
      <dgm:spPr/>
      <dgm:t>
        <a:bodyPr/>
        <a:lstStyle/>
        <a:p>
          <a:endParaRPr lang="cs-CZ"/>
        </a:p>
      </dgm:t>
    </dgm:pt>
    <dgm:pt modelId="{441A1CBC-1D46-42DD-8773-3270DB1EECAC}" type="pres">
      <dgm:prSet presAssocID="{4F2FAEBE-638A-4342-A6F2-E226E7519C02}" presName="Name30" presStyleCnt="0"/>
      <dgm:spPr/>
    </dgm:pt>
    <dgm:pt modelId="{09390A2A-0679-4DCE-A29E-7E8C32BEE618}" type="pres">
      <dgm:prSet presAssocID="{4F2FAEBE-638A-4342-A6F2-E226E7519C02}" presName="level2Shape" presStyleLbl="node4" presStyleIdx="8" presStyleCnt="13"/>
      <dgm:spPr/>
      <dgm:t>
        <a:bodyPr/>
        <a:lstStyle/>
        <a:p>
          <a:endParaRPr lang="cs-CZ"/>
        </a:p>
      </dgm:t>
    </dgm:pt>
    <dgm:pt modelId="{7F3E257B-F8F6-4A78-86B2-7D003BF0D130}" type="pres">
      <dgm:prSet presAssocID="{4F2FAEBE-638A-4342-A6F2-E226E7519C02}" presName="hierChild3" presStyleCnt="0"/>
      <dgm:spPr/>
    </dgm:pt>
    <dgm:pt modelId="{760607C8-2171-4925-BA3D-59C9DCDC5506}" type="pres">
      <dgm:prSet presAssocID="{F82BF776-A713-4A12-83AB-FDEC0CC5A01B}" presName="Name25" presStyleLbl="parChTrans1D2" presStyleIdx="1" presStyleCnt="2"/>
      <dgm:spPr/>
      <dgm:t>
        <a:bodyPr/>
        <a:lstStyle/>
        <a:p>
          <a:endParaRPr lang="cs-CZ"/>
        </a:p>
      </dgm:t>
    </dgm:pt>
    <dgm:pt modelId="{792D424E-36B6-449C-8D43-BB176A52EC75}" type="pres">
      <dgm:prSet presAssocID="{F82BF776-A713-4A12-83AB-FDEC0CC5A01B}" presName="connTx" presStyleLbl="parChTrans1D2" presStyleIdx="1" presStyleCnt="2"/>
      <dgm:spPr/>
      <dgm:t>
        <a:bodyPr/>
        <a:lstStyle/>
        <a:p>
          <a:endParaRPr lang="cs-CZ"/>
        </a:p>
      </dgm:t>
    </dgm:pt>
    <dgm:pt modelId="{BED86B20-EFED-474A-B26A-8C183FF7438E}" type="pres">
      <dgm:prSet presAssocID="{0B428114-CBDA-44C4-9E00-BF5A1736B39B}" presName="Name30" presStyleCnt="0"/>
      <dgm:spPr/>
    </dgm:pt>
    <dgm:pt modelId="{ABF325AE-DF39-4A78-A314-82C1DC90259D}" type="pres">
      <dgm:prSet presAssocID="{0B428114-CBDA-44C4-9E00-BF5A1736B39B}" presName="level2Shape" presStyleLbl="node2" presStyleIdx="1" presStyleCnt="2" custScaleX="95331"/>
      <dgm:spPr/>
      <dgm:t>
        <a:bodyPr/>
        <a:lstStyle/>
        <a:p>
          <a:endParaRPr lang="cs-CZ"/>
        </a:p>
      </dgm:t>
    </dgm:pt>
    <dgm:pt modelId="{72200E8B-F2C1-40D0-8E8B-341F1998CCE5}" type="pres">
      <dgm:prSet presAssocID="{0B428114-CBDA-44C4-9E00-BF5A1736B39B}" presName="hierChild3" presStyleCnt="0"/>
      <dgm:spPr/>
    </dgm:pt>
    <dgm:pt modelId="{323C6D41-7F22-4629-8DCA-8C7E338B38D5}" type="pres">
      <dgm:prSet presAssocID="{84A746EC-4CF6-44D3-8574-18817BFB1419}" presName="Name25" presStyleLbl="parChTrans1D3" presStyleIdx="2" presStyleCnt="5"/>
      <dgm:spPr/>
      <dgm:t>
        <a:bodyPr/>
        <a:lstStyle/>
        <a:p>
          <a:endParaRPr lang="cs-CZ"/>
        </a:p>
      </dgm:t>
    </dgm:pt>
    <dgm:pt modelId="{7ECCC69C-FBA2-46CF-BE09-93D53BCB732B}" type="pres">
      <dgm:prSet presAssocID="{84A746EC-4CF6-44D3-8574-18817BFB1419}" presName="connTx" presStyleLbl="parChTrans1D3" presStyleIdx="2" presStyleCnt="5"/>
      <dgm:spPr/>
      <dgm:t>
        <a:bodyPr/>
        <a:lstStyle/>
        <a:p>
          <a:endParaRPr lang="cs-CZ"/>
        </a:p>
      </dgm:t>
    </dgm:pt>
    <dgm:pt modelId="{573A9B3F-BDBE-4EB9-BB75-B4CBE4F2CD57}" type="pres">
      <dgm:prSet presAssocID="{D817A090-53A8-4E84-BD03-CB85DADE54DA}" presName="Name30" presStyleCnt="0"/>
      <dgm:spPr/>
    </dgm:pt>
    <dgm:pt modelId="{6BE8B26A-29DE-4AE1-B9DA-2F96D73BD77D}" type="pres">
      <dgm:prSet presAssocID="{D817A090-53A8-4E84-BD03-CB85DADE54DA}" presName="level2Shape" presStyleLbl="node3" presStyleIdx="2" presStyleCnt="5" custScaleX="143011"/>
      <dgm:spPr/>
      <dgm:t>
        <a:bodyPr/>
        <a:lstStyle/>
        <a:p>
          <a:endParaRPr lang="cs-CZ"/>
        </a:p>
      </dgm:t>
    </dgm:pt>
    <dgm:pt modelId="{8BD3B91A-334E-426A-BAFB-47D46A22CE42}" type="pres">
      <dgm:prSet presAssocID="{D817A090-53A8-4E84-BD03-CB85DADE54DA}" presName="hierChild3" presStyleCnt="0"/>
      <dgm:spPr/>
    </dgm:pt>
    <dgm:pt modelId="{F2DD536A-5D9E-4698-8C41-B3D3BBF2AC10}" type="pres">
      <dgm:prSet presAssocID="{CCF4271E-0A52-42F6-94C8-C45D7132D76B}" presName="Name25" presStyleLbl="parChTrans1D4" presStyleIdx="9" presStyleCnt="13"/>
      <dgm:spPr/>
      <dgm:t>
        <a:bodyPr/>
        <a:lstStyle/>
        <a:p>
          <a:endParaRPr lang="cs-CZ"/>
        </a:p>
      </dgm:t>
    </dgm:pt>
    <dgm:pt modelId="{12BB9D63-CF01-4CD6-BFE1-0836AF8179FA}" type="pres">
      <dgm:prSet presAssocID="{CCF4271E-0A52-42F6-94C8-C45D7132D76B}" presName="connTx" presStyleLbl="parChTrans1D4" presStyleIdx="9" presStyleCnt="13"/>
      <dgm:spPr/>
      <dgm:t>
        <a:bodyPr/>
        <a:lstStyle/>
        <a:p>
          <a:endParaRPr lang="cs-CZ"/>
        </a:p>
      </dgm:t>
    </dgm:pt>
    <dgm:pt modelId="{1F40FB31-976B-4E4A-AC16-1242955E9D86}" type="pres">
      <dgm:prSet presAssocID="{2C0513E6-53CD-4978-975B-9108C2395F04}" presName="Name30" presStyleCnt="0"/>
      <dgm:spPr/>
    </dgm:pt>
    <dgm:pt modelId="{CB6D5EDD-DD75-4ED8-9343-E6D5B02ACB9C}" type="pres">
      <dgm:prSet presAssocID="{2C0513E6-53CD-4978-975B-9108C2395F04}" presName="level2Shape" presStyleLbl="node4" presStyleIdx="9" presStyleCnt="13" custScaleX="191049"/>
      <dgm:spPr/>
      <dgm:t>
        <a:bodyPr/>
        <a:lstStyle/>
        <a:p>
          <a:endParaRPr lang="cs-CZ"/>
        </a:p>
      </dgm:t>
    </dgm:pt>
    <dgm:pt modelId="{91CC6CCA-6C71-4C90-91E8-3752C61F9BCC}" type="pres">
      <dgm:prSet presAssocID="{2C0513E6-53CD-4978-975B-9108C2395F04}" presName="hierChild3" presStyleCnt="0"/>
      <dgm:spPr/>
    </dgm:pt>
    <dgm:pt modelId="{5AADAC23-F256-4303-80C1-D96879B65CC9}" type="pres">
      <dgm:prSet presAssocID="{4D3E27AA-774E-4272-826D-083CE6750650}" presName="Name25" presStyleLbl="parChTrans1D3" presStyleIdx="3" presStyleCnt="5"/>
      <dgm:spPr/>
      <dgm:t>
        <a:bodyPr/>
        <a:lstStyle/>
        <a:p>
          <a:endParaRPr lang="cs-CZ"/>
        </a:p>
      </dgm:t>
    </dgm:pt>
    <dgm:pt modelId="{F870B13F-FEF2-4796-8F92-B713CA48AA41}" type="pres">
      <dgm:prSet presAssocID="{4D3E27AA-774E-4272-826D-083CE6750650}" presName="connTx" presStyleLbl="parChTrans1D3" presStyleIdx="3" presStyleCnt="5"/>
      <dgm:spPr/>
      <dgm:t>
        <a:bodyPr/>
        <a:lstStyle/>
        <a:p>
          <a:endParaRPr lang="cs-CZ"/>
        </a:p>
      </dgm:t>
    </dgm:pt>
    <dgm:pt modelId="{F9B7AB11-DC5B-42ED-94E9-4C90B30C8A76}" type="pres">
      <dgm:prSet presAssocID="{FD3E4C12-C9BC-4550-91EA-471BD7EFD4B4}" presName="Name30" presStyleCnt="0"/>
      <dgm:spPr/>
    </dgm:pt>
    <dgm:pt modelId="{CBDDA579-247D-4DA7-B3DC-FAA594863E9A}" type="pres">
      <dgm:prSet presAssocID="{FD3E4C12-C9BC-4550-91EA-471BD7EFD4B4}" presName="level2Shape" presStyleLbl="node3" presStyleIdx="3" presStyleCnt="5" custScaleX="122755"/>
      <dgm:spPr/>
      <dgm:t>
        <a:bodyPr/>
        <a:lstStyle/>
        <a:p>
          <a:endParaRPr lang="cs-CZ"/>
        </a:p>
      </dgm:t>
    </dgm:pt>
    <dgm:pt modelId="{2AE2B457-081B-4657-938D-F82B3902A605}" type="pres">
      <dgm:prSet presAssocID="{FD3E4C12-C9BC-4550-91EA-471BD7EFD4B4}" presName="hierChild3" presStyleCnt="0"/>
      <dgm:spPr/>
    </dgm:pt>
    <dgm:pt modelId="{C56478B4-5FF3-4AD9-9C88-DF1DDF3C280B}" type="pres">
      <dgm:prSet presAssocID="{9BFB789D-BAD4-4FA0-B8BD-5243AC07C0EE}" presName="Name25" presStyleLbl="parChTrans1D4" presStyleIdx="10" presStyleCnt="13"/>
      <dgm:spPr/>
      <dgm:t>
        <a:bodyPr/>
        <a:lstStyle/>
        <a:p>
          <a:endParaRPr lang="cs-CZ"/>
        </a:p>
      </dgm:t>
    </dgm:pt>
    <dgm:pt modelId="{4EC10AC4-4F27-4B4B-9564-B61BB299B930}" type="pres">
      <dgm:prSet presAssocID="{9BFB789D-BAD4-4FA0-B8BD-5243AC07C0EE}" presName="connTx" presStyleLbl="parChTrans1D4" presStyleIdx="10" presStyleCnt="13"/>
      <dgm:spPr/>
      <dgm:t>
        <a:bodyPr/>
        <a:lstStyle/>
        <a:p>
          <a:endParaRPr lang="cs-CZ"/>
        </a:p>
      </dgm:t>
    </dgm:pt>
    <dgm:pt modelId="{CECA2066-8D44-4FF0-A586-1EFD04BBD4CE}" type="pres">
      <dgm:prSet presAssocID="{A72AF95F-AF26-4FFE-9782-85CCA72B9142}" presName="Name30" presStyleCnt="0"/>
      <dgm:spPr/>
    </dgm:pt>
    <dgm:pt modelId="{13DE7EA9-55BB-403A-BFB9-117258221F43}" type="pres">
      <dgm:prSet presAssocID="{A72AF95F-AF26-4FFE-9782-85CCA72B9142}" presName="level2Shape" presStyleLbl="node4" presStyleIdx="10" presStyleCnt="13" custScaleX="102371"/>
      <dgm:spPr/>
      <dgm:t>
        <a:bodyPr/>
        <a:lstStyle/>
        <a:p>
          <a:endParaRPr lang="cs-CZ"/>
        </a:p>
      </dgm:t>
    </dgm:pt>
    <dgm:pt modelId="{8A9CD72C-2883-4AF7-8220-0EE1ABD671C5}" type="pres">
      <dgm:prSet presAssocID="{A72AF95F-AF26-4FFE-9782-85CCA72B9142}" presName="hierChild3" presStyleCnt="0"/>
      <dgm:spPr/>
    </dgm:pt>
    <dgm:pt modelId="{F3E94CE6-5451-464D-B83A-00D75DF5F2FC}" type="pres">
      <dgm:prSet presAssocID="{40350556-5FF9-4B9D-B011-1947FF41F321}" presName="Name25" presStyleLbl="parChTrans1D4" presStyleIdx="11" presStyleCnt="13"/>
      <dgm:spPr/>
      <dgm:t>
        <a:bodyPr/>
        <a:lstStyle/>
        <a:p>
          <a:endParaRPr lang="cs-CZ"/>
        </a:p>
      </dgm:t>
    </dgm:pt>
    <dgm:pt modelId="{951E7D34-7347-47BC-B580-7D039180B3E7}" type="pres">
      <dgm:prSet presAssocID="{40350556-5FF9-4B9D-B011-1947FF41F321}" presName="connTx" presStyleLbl="parChTrans1D4" presStyleIdx="11" presStyleCnt="13"/>
      <dgm:spPr/>
      <dgm:t>
        <a:bodyPr/>
        <a:lstStyle/>
        <a:p>
          <a:endParaRPr lang="cs-CZ"/>
        </a:p>
      </dgm:t>
    </dgm:pt>
    <dgm:pt modelId="{E5F8B999-4126-4652-81E7-028038A85118}" type="pres">
      <dgm:prSet presAssocID="{6B64BBF4-5BCD-467D-A2ED-EAD5DBD03694}" presName="Name30" presStyleCnt="0"/>
      <dgm:spPr/>
    </dgm:pt>
    <dgm:pt modelId="{DAFF1FF8-A1A0-40F0-B485-3DFD0E50AFE6}" type="pres">
      <dgm:prSet presAssocID="{6B64BBF4-5BCD-467D-A2ED-EAD5DBD03694}" presName="level2Shape" presStyleLbl="node4" presStyleIdx="11" presStyleCnt="13" custScaleX="217893"/>
      <dgm:spPr/>
      <dgm:t>
        <a:bodyPr/>
        <a:lstStyle/>
        <a:p>
          <a:endParaRPr lang="cs-CZ"/>
        </a:p>
      </dgm:t>
    </dgm:pt>
    <dgm:pt modelId="{9D98F4AA-4478-4B59-B23D-1B70C1B18492}" type="pres">
      <dgm:prSet presAssocID="{6B64BBF4-5BCD-467D-A2ED-EAD5DBD03694}" presName="hierChild3" presStyleCnt="0"/>
      <dgm:spPr/>
    </dgm:pt>
    <dgm:pt modelId="{9AF857C6-580D-4C49-9E53-F9BFD4F5B275}" type="pres">
      <dgm:prSet presAssocID="{3DC38E49-E9E5-4884-BA33-A3CBF4266291}" presName="Name25" presStyleLbl="parChTrans1D3" presStyleIdx="4" presStyleCnt="5"/>
      <dgm:spPr/>
      <dgm:t>
        <a:bodyPr/>
        <a:lstStyle/>
        <a:p>
          <a:endParaRPr lang="cs-CZ"/>
        </a:p>
      </dgm:t>
    </dgm:pt>
    <dgm:pt modelId="{91261A52-6522-4D54-9FCB-C408EA791EE5}" type="pres">
      <dgm:prSet presAssocID="{3DC38E49-E9E5-4884-BA33-A3CBF4266291}" presName="connTx" presStyleLbl="parChTrans1D3" presStyleIdx="4" presStyleCnt="5"/>
      <dgm:spPr/>
      <dgm:t>
        <a:bodyPr/>
        <a:lstStyle/>
        <a:p>
          <a:endParaRPr lang="cs-CZ"/>
        </a:p>
      </dgm:t>
    </dgm:pt>
    <dgm:pt modelId="{3CFA00D3-1AA9-4AC6-93FC-E933BFDE7671}" type="pres">
      <dgm:prSet presAssocID="{F7C82C7F-C76F-4903-8515-4F18094C9607}" presName="Name30" presStyleCnt="0"/>
      <dgm:spPr/>
    </dgm:pt>
    <dgm:pt modelId="{C401D16B-5F21-44A7-9CD4-E11C20223D13}" type="pres">
      <dgm:prSet presAssocID="{F7C82C7F-C76F-4903-8515-4F18094C9607}" presName="level2Shape" presStyleLbl="node3" presStyleIdx="4" presStyleCnt="5" custScaleX="145870"/>
      <dgm:spPr/>
      <dgm:t>
        <a:bodyPr/>
        <a:lstStyle/>
        <a:p>
          <a:endParaRPr lang="cs-CZ"/>
        </a:p>
      </dgm:t>
    </dgm:pt>
    <dgm:pt modelId="{58D5F5CC-F19D-458D-ADB2-EAE5E42986C2}" type="pres">
      <dgm:prSet presAssocID="{F7C82C7F-C76F-4903-8515-4F18094C9607}" presName="hierChild3" presStyleCnt="0"/>
      <dgm:spPr/>
    </dgm:pt>
    <dgm:pt modelId="{BDC75EE2-58BC-47C6-ABFB-8E7866E8A5D6}" type="pres">
      <dgm:prSet presAssocID="{A818AA28-7906-4928-A812-EE7F1E75BF0F}" presName="Name25" presStyleLbl="parChTrans1D4" presStyleIdx="12" presStyleCnt="13"/>
      <dgm:spPr/>
      <dgm:t>
        <a:bodyPr/>
        <a:lstStyle/>
        <a:p>
          <a:endParaRPr lang="cs-CZ"/>
        </a:p>
      </dgm:t>
    </dgm:pt>
    <dgm:pt modelId="{DCD193DD-0906-45C3-B8CB-677EDBF6E0C4}" type="pres">
      <dgm:prSet presAssocID="{A818AA28-7906-4928-A812-EE7F1E75BF0F}" presName="connTx" presStyleLbl="parChTrans1D4" presStyleIdx="12" presStyleCnt="13"/>
      <dgm:spPr/>
      <dgm:t>
        <a:bodyPr/>
        <a:lstStyle/>
        <a:p>
          <a:endParaRPr lang="cs-CZ"/>
        </a:p>
      </dgm:t>
    </dgm:pt>
    <dgm:pt modelId="{BFC4189E-B027-4DB7-A68F-62D9F00148B4}" type="pres">
      <dgm:prSet presAssocID="{B2EE9711-EFBB-4FED-894D-8ACED60DAECB}" presName="Name30" presStyleCnt="0"/>
      <dgm:spPr/>
    </dgm:pt>
    <dgm:pt modelId="{77B01B11-D180-4D47-90BE-25C014B29403}" type="pres">
      <dgm:prSet presAssocID="{B2EE9711-EFBB-4FED-894D-8ACED60DAECB}" presName="level2Shape" presStyleLbl="node4" presStyleIdx="12" presStyleCnt="13"/>
      <dgm:spPr/>
      <dgm:t>
        <a:bodyPr/>
        <a:lstStyle/>
        <a:p>
          <a:endParaRPr lang="cs-CZ"/>
        </a:p>
      </dgm:t>
    </dgm:pt>
    <dgm:pt modelId="{83E823BA-7904-43CF-83E3-130C6B1DEDA9}" type="pres">
      <dgm:prSet presAssocID="{B2EE9711-EFBB-4FED-894D-8ACED60DAECB}" presName="hierChild3" presStyleCnt="0"/>
      <dgm:spPr/>
    </dgm:pt>
    <dgm:pt modelId="{95AF1142-1B71-42E2-893E-D306823B5A24}" type="pres">
      <dgm:prSet presAssocID="{042938DF-E448-4047-A499-46E60AC18D2C}" presName="bgShapesFlow" presStyleCnt="0"/>
      <dgm:spPr/>
    </dgm:pt>
  </dgm:ptLst>
  <dgm:cxnLst>
    <dgm:cxn modelId="{AFDE73C5-74A0-45D4-88E6-3FC0BF7BD97C}" type="presOf" srcId="{F7C82C7F-C76F-4903-8515-4F18094C9607}" destId="{C401D16B-5F21-44A7-9CD4-E11C20223D13}" srcOrd="0" destOrd="0" presId="urn:microsoft.com/office/officeart/2005/8/layout/hierarchy5"/>
    <dgm:cxn modelId="{B6440F77-EE64-4CEF-84F9-6BAAC68B5017}" type="presOf" srcId="{042938DF-E448-4047-A499-46E60AC18D2C}" destId="{6668BD28-2260-429A-9DA9-80C0E89B0620}" srcOrd="0" destOrd="0" presId="urn:microsoft.com/office/officeart/2005/8/layout/hierarchy5"/>
    <dgm:cxn modelId="{C65E9ABC-4038-452D-9E12-5B8D52FF2514}" srcId="{F7C82C7F-C76F-4903-8515-4F18094C9607}" destId="{B2EE9711-EFBB-4FED-894D-8ACED60DAECB}" srcOrd="0" destOrd="0" parTransId="{A818AA28-7906-4928-A812-EE7F1E75BF0F}" sibTransId="{6CDC3919-9011-49AB-A34E-CA7B752BD636}"/>
    <dgm:cxn modelId="{0A207C76-E4E2-4383-90C0-12FAD632313A}" type="presOf" srcId="{8D8C7A94-B297-489B-9CEE-FD11D9D78D3D}" destId="{A61CCF03-F193-4277-B75A-B01068EB65D1}" srcOrd="1" destOrd="0" presId="urn:microsoft.com/office/officeart/2005/8/layout/hierarchy5"/>
    <dgm:cxn modelId="{BB916AB8-61FA-4DAE-90E3-8991076A4DDC}" type="presOf" srcId="{03F93A9D-C0ED-43F9-BAB5-23C542D48117}" destId="{54ABEC38-D94D-4A34-B94C-A4DB50729FF1}" srcOrd="1" destOrd="0" presId="urn:microsoft.com/office/officeart/2005/8/layout/hierarchy5"/>
    <dgm:cxn modelId="{E8186141-7008-4861-841B-39D989FA63EE}" type="presOf" srcId="{DFB568CD-EC6E-49D7-8969-9CF27BE0EA9B}" destId="{CEC07294-4AF3-4EC1-B72A-715EDEA9E64A}" srcOrd="1" destOrd="0" presId="urn:microsoft.com/office/officeart/2005/8/layout/hierarchy5"/>
    <dgm:cxn modelId="{43235339-B7CC-4883-BDDD-123D73388C7B}" type="presOf" srcId="{E38F0015-1674-4886-A0FA-4325ED32768D}" destId="{C7F83274-9806-41CD-9E5C-48B7D42D670B}" srcOrd="1" destOrd="0" presId="urn:microsoft.com/office/officeart/2005/8/layout/hierarchy5"/>
    <dgm:cxn modelId="{67BC15F2-A9A8-4C83-AC6C-9AEF38F83F35}" srcId="{B2AD66EE-6AFB-4D5B-A29C-E948472E67C1}" destId="{4F2FAEBE-638A-4342-A6F2-E226E7519C02}" srcOrd="0" destOrd="0" parTransId="{7A6FE0C0-B632-47CC-B6BC-A743D448C7AB}" sibTransId="{A1302748-D37B-4975-8D7C-E233128C823E}"/>
    <dgm:cxn modelId="{0BB803B9-B0FA-4478-BAB7-B4BA8101748A}" type="presOf" srcId="{8421F513-C5DE-4DE0-996C-FCD2756D3FEF}" destId="{928DBCBB-03F3-4BA9-B5B8-6527F5C76887}" srcOrd="0" destOrd="0" presId="urn:microsoft.com/office/officeart/2005/8/layout/hierarchy5"/>
    <dgm:cxn modelId="{7259446B-08BD-471A-B472-51055EB86C5F}" type="presOf" srcId="{C4B3937A-3A8C-41D5-9E71-5E3E7D9D446E}" destId="{C472E49C-390F-4288-A68D-FB139BE5BEBD}" srcOrd="0" destOrd="0" presId="urn:microsoft.com/office/officeart/2005/8/layout/hierarchy5"/>
    <dgm:cxn modelId="{515C96D0-3180-416B-B52D-B44FE1D5AE86}" type="presOf" srcId="{7A6FE0C0-B632-47CC-B6BC-A743D448C7AB}" destId="{7BD05593-0F55-47EF-B6B4-9054F2E63949}" srcOrd="1" destOrd="0" presId="urn:microsoft.com/office/officeart/2005/8/layout/hierarchy5"/>
    <dgm:cxn modelId="{E645FA5B-D55B-46CC-A402-3751E777A0DE}" type="presOf" srcId="{78BB7374-E2FF-40EB-BA7C-0DC85E0B1B8B}" destId="{BD95910C-E33D-417E-8D84-9E2078AED250}" srcOrd="0" destOrd="0" presId="urn:microsoft.com/office/officeart/2005/8/layout/hierarchy5"/>
    <dgm:cxn modelId="{4CC1C0B4-4A9E-47FD-87B6-4300F1A0CEE9}" type="presOf" srcId="{0F2A148D-5A3E-4549-ACCF-7A71953878D0}" destId="{A110FECC-18A5-4EA3-B7F8-2C7313404688}" srcOrd="1" destOrd="0" presId="urn:microsoft.com/office/officeart/2005/8/layout/hierarchy5"/>
    <dgm:cxn modelId="{4ACF7303-BD63-429F-B368-F60915ED20B1}" type="presOf" srcId="{9BFB789D-BAD4-4FA0-B8BD-5243AC07C0EE}" destId="{C56478B4-5FF3-4AD9-9C88-DF1DDF3C280B}" srcOrd="0" destOrd="0" presId="urn:microsoft.com/office/officeart/2005/8/layout/hierarchy5"/>
    <dgm:cxn modelId="{C6A73A73-33FE-4AC9-AA13-1C32516D852A}" srcId="{042938DF-E448-4047-A499-46E60AC18D2C}" destId="{C8BA9B06-0901-42E5-878D-EC4D3ADCFC74}" srcOrd="0" destOrd="0" parTransId="{22B54590-7AEA-4DC2-AED2-2F84D0ED156B}" sibTransId="{3FDCEF1B-A600-4B44-A59E-C5E65526D425}"/>
    <dgm:cxn modelId="{B88BA061-2770-4264-85E3-95EF84CD5CA9}" srcId="{8421F513-C5DE-4DE0-996C-FCD2756D3FEF}" destId="{B2AD66EE-6AFB-4D5B-A29C-E948472E67C1}" srcOrd="3" destOrd="0" parTransId="{DB0AE397-CAFD-45AB-A43B-37150D074DC8}" sibTransId="{35076739-3770-4B7B-B04A-E4DCD364927B}"/>
    <dgm:cxn modelId="{840F85FF-D96E-4F1C-AD41-9F221C45BA1D}" srcId="{FD3E4C12-C9BC-4550-91EA-471BD7EFD4B4}" destId="{A72AF95F-AF26-4FFE-9782-85CCA72B9142}" srcOrd="0" destOrd="0" parTransId="{9BFB789D-BAD4-4FA0-B8BD-5243AC07C0EE}" sibTransId="{9C4BC281-14DE-41A3-A31C-F75DF69D2E6B}"/>
    <dgm:cxn modelId="{9A1D70D0-F0E0-4D3E-A0AB-C0E9F05B5E0B}" type="presOf" srcId="{0DB43DF5-FB24-4276-B459-D834F5BE2E50}" destId="{9A542C81-7E06-4516-8028-9FA041E4A47C}" srcOrd="0" destOrd="0" presId="urn:microsoft.com/office/officeart/2005/8/layout/hierarchy5"/>
    <dgm:cxn modelId="{900EABD4-D463-41A1-B7D4-D087D4548568}" type="presOf" srcId="{84A746EC-4CF6-44D3-8574-18817BFB1419}" destId="{323C6D41-7F22-4629-8DCA-8C7E338B38D5}" srcOrd="0" destOrd="0" presId="urn:microsoft.com/office/officeart/2005/8/layout/hierarchy5"/>
    <dgm:cxn modelId="{24D7B883-CC60-4D2E-9956-DF194F462975}" type="presOf" srcId="{6B64BBF4-5BCD-467D-A2ED-EAD5DBD03694}" destId="{DAFF1FF8-A1A0-40F0-B485-3DFD0E50AFE6}" srcOrd="0" destOrd="0" presId="urn:microsoft.com/office/officeart/2005/8/layout/hierarchy5"/>
    <dgm:cxn modelId="{E9B1EC68-BC07-49ED-ABBF-DE093E87026E}" type="presOf" srcId="{2984C058-3BD0-4B12-A1D1-B45312FB768C}" destId="{C897ADC7-694B-4384-BD43-51BF1DD16234}" srcOrd="0" destOrd="0" presId="urn:microsoft.com/office/officeart/2005/8/layout/hierarchy5"/>
    <dgm:cxn modelId="{B01438BF-4573-4BC2-99A6-DC0DF423BDC5}" type="presOf" srcId="{92BA4EE2-4119-4F17-B90F-2946F1DA314E}" destId="{400DC21B-7EE1-4347-BF3D-A5B1A722D40B}" srcOrd="0" destOrd="0" presId="urn:microsoft.com/office/officeart/2005/8/layout/hierarchy5"/>
    <dgm:cxn modelId="{FCDDE2C2-AB5A-495C-88BE-282148DECCC4}" type="presOf" srcId="{4D3E27AA-774E-4272-826D-083CE6750650}" destId="{F870B13F-FEF2-4796-8F92-B713CA48AA41}" srcOrd="1" destOrd="0" presId="urn:microsoft.com/office/officeart/2005/8/layout/hierarchy5"/>
    <dgm:cxn modelId="{BBDDC053-ABE3-4E23-9C54-318D0C0E1118}" type="presOf" srcId="{4F2FAEBE-638A-4342-A6F2-E226E7519C02}" destId="{09390A2A-0679-4DCE-A29E-7E8C32BEE618}" srcOrd="0" destOrd="0" presId="urn:microsoft.com/office/officeart/2005/8/layout/hierarchy5"/>
    <dgm:cxn modelId="{25C2D1CB-2EFE-419D-AA35-79DFFBADAED4}" type="presOf" srcId="{F82BF776-A713-4A12-83AB-FDEC0CC5A01B}" destId="{792D424E-36B6-449C-8D43-BB176A52EC75}" srcOrd="1" destOrd="0" presId="urn:microsoft.com/office/officeart/2005/8/layout/hierarchy5"/>
    <dgm:cxn modelId="{C0D3D01E-E8D0-4374-A5E2-65648D64ED70}" srcId="{0B428114-CBDA-44C4-9E00-BF5A1736B39B}" destId="{D817A090-53A8-4E84-BD03-CB85DADE54DA}" srcOrd="0" destOrd="0" parTransId="{84A746EC-4CF6-44D3-8574-18817BFB1419}" sibTransId="{031C55C4-3C76-494D-8DEA-03B7444AF455}"/>
    <dgm:cxn modelId="{51A42FF2-0ACE-4521-82C0-8D698E8DD1AA}" type="presOf" srcId="{84A746EC-4CF6-44D3-8574-18817BFB1419}" destId="{7ECCC69C-FBA2-46CF-BE09-93D53BCB732B}" srcOrd="1" destOrd="0" presId="urn:microsoft.com/office/officeart/2005/8/layout/hierarchy5"/>
    <dgm:cxn modelId="{F595F1A6-4ACE-405F-9C0D-D2F009C82FCB}" type="presOf" srcId="{0F2A148D-5A3E-4549-ACCF-7A71953878D0}" destId="{D06FD4B9-A883-4D59-A1C4-8EA942B1801A}" srcOrd="0" destOrd="0" presId="urn:microsoft.com/office/officeart/2005/8/layout/hierarchy5"/>
    <dgm:cxn modelId="{002EF693-F872-4FE4-B0DE-9ED893845525}" type="presOf" srcId="{A8A4ECF1-9483-4BA8-86B3-7222D751F5A6}" destId="{5E95BB91-5384-4192-8D54-8A104FEA403E}" srcOrd="0" destOrd="0" presId="urn:microsoft.com/office/officeart/2005/8/layout/hierarchy5"/>
    <dgm:cxn modelId="{8120B95E-60D9-456E-AED0-7148FF62AB13}" srcId="{D817A090-53A8-4E84-BD03-CB85DADE54DA}" destId="{2C0513E6-53CD-4978-975B-9108C2395F04}" srcOrd="0" destOrd="0" parTransId="{CCF4271E-0A52-42F6-94C8-C45D7132D76B}" sibTransId="{68A40D97-DB5D-430A-B2B6-7EBA8436B38B}"/>
    <dgm:cxn modelId="{BF62BC1A-BE76-40BA-BE3A-6C1479520219}" type="presOf" srcId="{0B428114-CBDA-44C4-9E00-BF5A1736B39B}" destId="{ABF325AE-DF39-4A78-A314-82C1DC90259D}" srcOrd="0" destOrd="0" presId="urn:microsoft.com/office/officeart/2005/8/layout/hierarchy5"/>
    <dgm:cxn modelId="{AF70E279-0F56-4342-8CAF-7473009DD991}" srcId="{2F7EA4C8-D8A8-4590-8B37-322EAEDF26F0}" destId="{C4B3937A-3A8C-41D5-9E71-5E3E7D9D446E}" srcOrd="0" destOrd="0" parTransId="{03F93A9D-C0ED-43F9-BAB5-23C542D48117}" sibTransId="{2097207A-535A-4E36-B82E-2137EC68BCF2}"/>
    <dgm:cxn modelId="{B2BB359A-8A9B-4794-9BD2-F8399C9C0D4C}" type="presOf" srcId="{E38F0015-1674-4886-A0FA-4325ED32768D}" destId="{043D477E-D89E-4048-93AD-ACF9DBAAB387}" srcOrd="0" destOrd="0" presId="urn:microsoft.com/office/officeart/2005/8/layout/hierarchy5"/>
    <dgm:cxn modelId="{42C182BD-6FD2-4F46-B14E-274519B5244C}" type="presOf" srcId="{8D8C7A94-B297-489B-9CEE-FD11D9D78D3D}" destId="{4127344E-3779-4057-A5E3-3A7342DD0AD3}" srcOrd="0" destOrd="0" presId="urn:microsoft.com/office/officeart/2005/8/layout/hierarchy5"/>
    <dgm:cxn modelId="{66EE9F6F-7982-47CD-9F92-7DE01AAC34DE}" type="presOf" srcId="{9BFB789D-BAD4-4FA0-B8BD-5243AC07C0EE}" destId="{4EC10AC4-4F27-4B4B-9564-B61BB299B930}" srcOrd="1" destOrd="0" presId="urn:microsoft.com/office/officeart/2005/8/layout/hierarchy5"/>
    <dgm:cxn modelId="{50209FEB-365A-4EF1-B971-E77CFD98A9EA}" type="presOf" srcId="{DFB568CD-EC6E-49D7-8969-9CF27BE0EA9B}" destId="{39331629-D35C-4E76-8438-AFF457CEA8C2}" srcOrd="0" destOrd="0" presId="urn:microsoft.com/office/officeart/2005/8/layout/hierarchy5"/>
    <dgm:cxn modelId="{8910D2F9-20B5-411B-8C40-12D7B14186B3}" type="presOf" srcId="{A818AA28-7906-4928-A812-EE7F1E75BF0F}" destId="{DCD193DD-0906-45C3-B8CB-677EDBF6E0C4}" srcOrd="1" destOrd="0" presId="urn:microsoft.com/office/officeart/2005/8/layout/hierarchy5"/>
    <dgm:cxn modelId="{6D100A27-2A29-45B3-BF06-1467F825A719}" srcId="{8421F513-C5DE-4DE0-996C-FCD2756D3FEF}" destId="{FD8B7472-C8F3-4817-AD01-6769FF657540}" srcOrd="2" destOrd="0" parTransId="{DFB568CD-EC6E-49D7-8969-9CF27BE0EA9B}" sibTransId="{86FB23B5-3304-487C-8A57-ACF511990D78}"/>
    <dgm:cxn modelId="{C0B0256C-B872-48B9-B784-A402491EE594}" type="presOf" srcId="{03F93A9D-C0ED-43F9-BAB5-23C542D48117}" destId="{8DE6235B-2E3F-4AE8-9B4E-6A17BD02E3E4}" srcOrd="0" destOrd="0" presId="urn:microsoft.com/office/officeart/2005/8/layout/hierarchy5"/>
    <dgm:cxn modelId="{CC01756E-B971-49A2-911D-73A013F91524}" type="presOf" srcId="{2C0513E6-53CD-4978-975B-9108C2395F04}" destId="{CB6D5EDD-DD75-4ED8-9343-E6D5B02ACB9C}" srcOrd="0" destOrd="0" presId="urn:microsoft.com/office/officeart/2005/8/layout/hierarchy5"/>
    <dgm:cxn modelId="{4846B5F6-BAB6-43F9-B662-1A7C8406234C}" type="presOf" srcId="{10155703-9C9F-4F20-BDF3-A549CD063AC2}" destId="{87C2F7B0-BB59-4090-9CD3-2723E83D8696}" srcOrd="0" destOrd="0" presId="urn:microsoft.com/office/officeart/2005/8/layout/hierarchy5"/>
    <dgm:cxn modelId="{2E9DE6AD-5CC5-4EE4-B496-78A51673D204}" type="presOf" srcId="{40350556-5FF9-4B9D-B011-1947FF41F321}" destId="{F3E94CE6-5451-464D-B83A-00D75DF5F2FC}" srcOrd="0" destOrd="0" presId="urn:microsoft.com/office/officeart/2005/8/layout/hierarchy5"/>
    <dgm:cxn modelId="{676A4FB6-C063-4293-9BC9-319CE9A4919F}" type="presOf" srcId="{CCF4271E-0A52-42F6-94C8-C45D7132D76B}" destId="{12BB9D63-CF01-4CD6-BFE1-0836AF8179FA}" srcOrd="1" destOrd="0" presId="urn:microsoft.com/office/officeart/2005/8/layout/hierarchy5"/>
    <dgm:cxn modelId="{14F04C9D-4703-46B4-964C-D27D00666BDE}" type="presOf" srcId="{149D4D67-854F-42DF-917B-6AE0F12CDE87}" destId="{AC352637-FDF0-4C8E-B64F-89AB1EC619B8}" srcOrd="0" destOrd="0" presId="urn:microsoft.com/office/officeart/2005/8/layout/hierarchy5"/>
    <dgm:cxn modelId="{15B38143-1339-49EB-913D-E35D89B9C3BA}" srcId="{8421F513-C5DE-4DE0-996C-FCD2756D3FEF}" destId="{78BB7374-E2FF-40EB-BA7C-0DC85E0B1B8B}" srcOrd="0" destOrd="0" parTransId="{149D4D67-854F-42DF-917B-6AE0F12CDE87}" sibTransId="{BD94E1FF-C70A-45B0-B071-DE242A712CED}"/>
    <dgm:cxn modelId="{21214B55-CE35-4AC5-8D28-7819143E18DE}" srcId="{A72AF95F-AF26-4FFE-9782-85CCA72B9142}" destId="{6B64BBF4-5BCD-467D-A2ED-EAD5DBD03694}" srcOrd="0" destOrd="0" parTransId="{40350556-5FF9-4B9D-B011-1947FF41F321}" sibTransId="{4615C755-F20E-48BA-AFC0-25B20F723878}"/>
    <dgm:cxn modelId="{30E5C429-F961-4B65-91A8-1C078FB55709}" srcId="{C8BA9B06-0901-42E5-878D-EC4D3ADCFC74}" destId="{2F7EA4C8-D8A8-4590-8B37-322EAEDF26F0}" srcOrd="0" destOrd="0" parTransId="{A5C82173-357F-424B-B009-1003E1398900}" sibTransId="{A8CF8E16-CB2D-4EEC-87BF-2C506D425FFC}"/>
    <dgm:cxn modelId="{3CAB8C5A-67B2-42B5-A73C-51073A278C19}" type="presOf" srcId="{A72AF95F-AF26-4FFE-9782-85CCA72B9142}" destId="{13DE7EA9-55BB-403A-BFB9-117258221F43}" srcOrd="0" destOrd="0" presId="urn:microsoft.com/office/officeart/2005/8/layout/hierarchy5"/>
    <dgm:cxn modelId="{FC209900-C7EE-4552-9F82-25566ADA0B34}" type="presOf" srcId="{2984C058-3BD0-4B12-A1D1-B45312FB768C}" destId="{FDBC85EE-B2B9-4050-BB43-8C0FBEBB1B2D}" srcOrd="1" destOrd="0" presId="urn:microsoft.com/office/officeart/2005/8/layout/hierarchy5"/>
    <dgm:cxn modelId="{09B88814-9ACC-4096-9256-63E56185DBDC}" type="presOf" srcId="{C8BA9B06-0901-42E5-878D-EC4D3ADCFC74}" destId="{E1B9D673-8BBC-40FB-96C8-195DEFA0D1E5}" srcOrd="0" destOrd="0" presId="urn:microsoft.com/office/officeart/2005/8/layout/hierarchy5"/>
    <dgm:cxn modelId="{69110A90-AD33-4ADD-BAE5-F604245FFC39}" type="presOf" srcId="{B2AD66EE-6AFB-4D5B-A29C-E948472E67C1}" destId="{F86B81B2-A497-4C39-8D01-1A3F2A47F2BC}" srcOrd="0" destOrd="0" presId="urn:microsoft.com/office/officeart/2005/8/layout/hierarchy5"/>
    <dgm:cxn modelId="{639F7F61-DF5F-452E-920C-09AC92ED269F}" srcId="{FD8B7472-C8F3-4817-AD01-6769FF657540}" destId="{5AFC659C-E828-4C20-A596-73FFBBC9C239}" srcOrd="0" destOrd="0" parTransId="{8D8C7A94-B297-489B-9CEE-FD11D9D78D3D}" sibTransId="{6412CC0E-604B-445F-B1B0-C7912E86659C}"/>
    <dgm:cxn modelId="{80EFA0B2-356E-4349-9835-2A3260749AC0}" type="presOf" srcId="{A5C82173-357F-424B-B009-1003E1398900}" destId="{67EF9177-2B58-444C-9B75-C9E5D85887F0}" srcOrd="0" destOrd="0" presId="urn:microsoft.com/office/officeart/2005/8/layout/hierarchy5"/>
    <dgm:cxn modelId="{BC3E3706-FC71-478E-AA5E-0F61F3C73F8B}" type="presOf" srcId="{DB0AE397-CAFD-45AB-A43B-37150D074DC8}" destId="{854F6C0D-06DF-4241-AB40-4337DA7A9CE3}" srcOrd="1" destOrd="0" presId="urn:microsoft.com/office/officeart/2005/8/layout/hierarchy5"/>
    <dgm:cxn modelId="{FC5D3969-70E0-4A99-8397-F4CFC198B0A4}" srcId="{C4B3937A-3A8C-41D5-9E71-5E3E7D9D446E}" destId="{C1A62569-D6E4-483A-8D8B-09C73FBB1A6C}" srcOrd="0" destOrd="0" parTransId="{2984C058-3BD0-4B12-A1D1-B45312FB768C}" sibTransId="{788D6691-CE43-4913-812F-9B90B2B36051}"/>
    <dgm:cxn modelId="{362F8EEE-A0E2-48CD-995C-6C09A97FB05C}" type="presOf" srcId="{3DC38E49-E9E5-4884-BA33-A3CBF4266291}" destId="{91261A52-6522-4D54-9FCB-C408EA791EE5}" srcOrd="1" destOrd="0" presId="urn:microsoft.com/office/officeart/2005/8/layout/hierarchy5"/>
    <dgm:cxn modelId="{87D420DE-0F27-477F-850B-B7F432EB943B}" type="presOf" srcId="{F82BF776-A713-4A12-83AB-FDEC0CC5A01B}" destId="{760607C8-2171-4925-BA3D-59C9DCDC5506}" srcOrd="0" destOrd="0" presId="urn:microsoft.com/office/officeart/2005/8/layout/hierarchy5"/>
    <dgm:cxn modelId="{AEDD5F77-4D3C-46EB-8AB3-4EB1A76A40B2}" srcId="{8421F513-C5DE-4DE0-996C-FCD2756D3FEF}" destId="{0DB43DF5-FB24-4276-B459-D834F5BE2E50}" srcOrd="1" destOrd="0" parTransId="{D06A223C-FD13-4DC0-904E-53F4FF3D8C5B}" sibTransId="{1D2E484A-8C62-466F-8E3B-D5EBF02404DF}"/>
    <dgm:cxn modelId="{7676FFDB-042B-40F6-A8F5-E781064EBDD8}" srcId="{2F7EA4C8-D8A8-4590-8B37-322EAEDF26F0}" destId="{8421F513-C5DE-4DE0-996C-FCD2756D3FEF}" srcOrd="1" destOrd="0" parTransId="{A8A4ECF1-9483-4BA8-86B3-7222D751F5A6}" sibTransId="{29B3E7F0-4D17-41EF-AB70-B44670140259}"/>
    <dgm:cxn modelId="{ABEE8453-322A-4946-9833-A8E58CBA2EF0}" type="presOf" srcId="{A5C82173-357F-424B-B009-1003E1398900}" destId="{A0F48DA3-5F73-4721-BE3C-85E1FF23B253}" srcOrd="1" destOrd="0" presId="urn:microsoft.com/office/officeart/2005/8/layout/hierarchy5"/>
    <dgm:cxn modelId="{DEBAF2BB-6D2D-45A4-95C0-311940F27FF4}" type="presOf" srcId="{2F7EA4C8-D8A8-4590-8B37-322EAEDF26F0}" destId="{AAEA7584-2733-4D26-BF93-7A5CC2B30D8D}" srcOrd="0" destOrd="0" presId="urn:microsoft.com/office/officeart/2005/8/layout/hierarchy5"/>
    <dgm:cxn modelId="{181F1F6F-0004-454E-B0DF-23156BF7C5B5}" srcId="{78BB7374-E2FF-40EB-BA7C-0DC85E0B1B8B}" destId="{92BA4EE2-4119-4F17-B90F-2946F1DA314E}" srcOrd="0" destOrd="0" parTransId="{0F2A148D-5A3E-4549-ACCF-7A71953878D0}" sibTransId="{FB5B2AA7-B93B-4127-8890-3BDD57D2D79B}"/>
    <dgm:cxn modelId="{9C2D3639-A0EA-4929-AE51-B32FCD793A12}" type="presOf" srcId="{A8A4ECF1-9483-4BA8-86B3-7222D751F5A6}" destId="{361EBE0A-FE38-446E-82DA-31426980D11C}" srcOrd="1" destOrd="0" presId="urn:microsoft.com/office/officeart/2005/8/layout/hierarchy5"/>
    <dgm:cxn modelId="{70C9392A-D782-4940-990B-8CCEC853AD07}" type="presOf" srcId="{C1A62569-D6E4-483A-8D8B-09C73FBB1A6C}" destId="{17448D9E-A7E7-4EB6-ACA4-BC946D6DB195}" srcOrd="0" destOrd="0" presId="urn:microsoft.com/office/officeart/2005/8/layout/hierarchy5"/>
    <dgm:cxn modelId="{A5C81090-734E-4D70-83F1-AFA77F3427C2}" type="presOf" srcId="{3DC38E49-E9E5-4884-BA33-A3CBF4266291}" destId="{9AF857C6-580D-4C49-9E53-F9BFD4F5B275}" srcOrd="0" destOrd="0" presId="urn:microsoft.com/office/officeart/2005/8/layout/hierarchy5"/>
    <dgm:cxn modelId="{13354C14-A2B2-4C29-8890-035D0AB59E65}" type="presOf" srcId="{5AFC659C-E828-4C20-A596-73FFBBC9C239}" destId="{07E02A52-11E4-492C-B833-3D958E9056B8}" srcOrd="0" destOrd="0" presId="urn:microsoft.com/office/officeart/2005/8/layout/hierarchy5"/>
    <dgm:cxn modelId="{B0F4E04D-C60A-4B09-B319-5DAF674F6EEC}" type="presOf" srcId="{40350556-5FF9-4B9D-B011-1947FF41F321}" destId="{951E7D34-7347-47BC-B580-7D039180B3E7}" srcOrd="1" destOrd="0" presId="urn:microsoft.com/office/officeart/2005/8/layout/hierarchy5"/>
    <dgm:cxn modelId="{25BA509A-5A48-4EF2-AED7-BF7A360B2068}" type="presOf" srcId="{CCF4271E-0A52-42F6-94C8-C45D7132D76B}" destId="{F2DD536A-5D9E-4698-8C41-B3D3BBF2AC10}" srcOrd="0" destOrd="0" presId="urn:microsoft.com/office/officeart/2005/8/layout/hierarchy5"/>
    <dgm:cxn modelId="{75BE6FF7-2595-4396-B53C-8932824DE671}" srcId="{0B428114-CBDA-44C4-9E00-BF5A1736B39B}" destId="{F7C82C7F-C76F-4903-8515-4F18094C9607}" srcOrd="2" destOrd="0" parTransId="{3DC38E49-E9E5-4884-BA33-A3CBF4266291}" sibTransId="{4D724649-D2F4-4B0A-8794-3F85EAF658FB}"/>
    <dgm:cxn modelId="{A649B16B-E7D5-4825-91B0-03C01D066EDB}" type="presOf" srcId="{D06A223C-FD13-4DC0-904E-53F4FF3D8C5B}" destId="{8DF3DFDF-374C-44DA-84B5-9BD68410CD56}" srcOrd="0" destOrd="0" presId="urn:microsoft.com/office/officeart/2005/8/layout/hierarchy5"/>
    <dgm:cxn modelId="{58947651-74D6-46F0-B0B4-69871F3FB6A8}" srcId="{0B428114-CBDA-44C4-9E00-BF5A1736B39B}" destId="{FD3E4C12-C9BC-4550-91EA-471BD7EFD4B4}" srcOrd="1" destOrd="0" parTransId="{4D3E27AA-774E-4272-826D-083CE6750650}" sibTransId="{ECAC2F11-96DE-43DC-9589-11623CB46C39}"/>
    <dgm:cxn modelId="{D3E18674-C4D1-46DC-9FC5-1F32824EFC5C}" type="presOf" srcId="{A818AA28-7906-4928-A812-EE7F1E75BF0F}" destId="{BDC75EE2-58BC-47C6-ABFB-8E7866E8A5D6}" srcOrd="0" destOrd="0" presId="urn:microsoft.com/office/officeart/2005/8/layout/hierarchy5"/>
    <dgm:cxn modelId="{6070845E-20AD-4349-9690-7FC93D7AF597}" type="presOf" srcId="{D06A223C-FD13-4DC0-904E-53F4FF3D8C5B}" destId="{88B1A461-7AEC-4BA5-9D41-C083EBCB4E2A}" srcOrd="1" destOrd="0" presId="urn:microsoft.com/office/officeart/2005/8/layout/hierarchy5"/>
    <dgm:cxn modelId="{0868B6D2-8179-413C-96CB-D45FCB20C10C}" srcId="{0DB43DF5-FB24-4276-B459-D834F5BE2E50}" destId="{10155703-9C9F-4F20-BDF3-A549CD063AC2}" srcOrd="0" destOrd="0" parTransId="{E38F0015-1674-4886-A0FA-4325ED32768D}" sibTransId="{B86909B6-BC39-47BF-AD18-95B3FB44FD2F}"/>
    <dgm:cxn modelId="{5C6606F2-28B5-417E-94BC-DE038D9B4323}" type="presOf" srcId="{149D4D67-854F-42DF-917B-6AE0F12CDE87}" destId="{BC790445-E7D9-4318-BF20-1F12D9CDAD8D}" srcOrd="1" destOrd="0" presId="urn:microsoft.com/office/officeart/2005/8/layout/hierarchy5"/>
    <dgm:cxn modelId="{5E873ED2-E45D-4BB9-B6D8-8E9DAD37D626}" type="presOf" srcId="{7A6FE0C0-B632-47CC-B6BC-A743D448C7AB}" destId="{23F24DDB-B10D-4039-8974-C2E9930F1D4A}" srcOrd="0" destOrd="0" presId="urn:microsoft.com/office/officeart/2005/8/layout/hierarchy5"/>
    <dgm:cxn modelId="{170AFFA8-BE73-423A-A5B9-621192B93454}" type="presOf" srcId="{B2EE9711-EFBB-4FED-894D-8ACED60DAECB}" destId="{77B01B11-D180-4D47-90BE-25C014B29403}" srcOrd="0" destOrd="0" presId="urn:microsoft.com/office/officeart/2005/8/layout/hierarchy5"/>
    <dgm:cxn modelId="{711CC304-2F0F-4707-96F3-A55C4E43C62A}" type="presOf" srcId="{FD8B7472-C8F3-4817-AD01-6769FF657540}" destId="{45C8D40B-4CFF-4D69-B7FD-163CAF611342}" srcOrd="0" destOrd="0" presId="urn:microsoft.com/office/officeart/2005/8/layout/hierarchy5"/>
    <dgm:cxn modelId="{D031613E-5EE8-4F2F-BDFE-6FE9A925875B}" type="presOf" srcId="{D817A090-53A8-4E84-BD03-CB85DADE54DA}" destId="{6BE8B26A-29DE-4AE1-B9DA-2F96D73BD77D}" srcOrd="0" destOrd="0" presId="urn:microsoft.com/office/officeart/2005/8/layout/hierarchy5"/>
    <dgm:cxn modelId="{D99E9063-EB57-4521-81B3-A45B425463D5}" type="presOf" srcId="{DB0AE397-CAFD-45AB-A43B-37150D074DC8}" destId="{E3A9465D-4E2E-4645-B1E9-0C8486FBA97F}" srcOrd="0" destOrd="0" presId="urn:microsoft.com/office/officeart/2005/8/layout/hierarchy5"/>
    <dgm:cxn modelId="{7DFF8CEA-290E-4FEF-9F24-D96C91DA4D3E}" srcId="{C8BA9B06-0901-42E5-878D-EC4D3ADCFC74}" destId="{0B428114-CBDA-44C4-9E00-BF5A1736B39B}" srcOrd="1" destOrd="0" parTransId="{F82BF776-A713-4A12-83AB-FDEC0CC5A01B}" sibTransId="{A62FDC43-E4E2-47EF-8549-D2703A6A1AA7}"/>
    <dgm:cxn modelId="{EA7C4DE9-2CA4-451F-B041-6A4B0A15EA6D}" type="presOf" srcId="{4D3E27AA-774E-4272-826D-083CE6750650}" destId="{5AADAC23-F256-4303-80C1-D96879B65CC9}" srcOrd="0" destOrd="0" presId="urn:microsoft.com/office/officeart/2005/8/layout/hierarchy5"/>
    <dgm:cxn modelId="{D08F0BAD-52C6-4FA9-BE98-80F97BEBD5BD}" type="presOf" srcId="{FD3E4C12-C9BC-4550-91EA-471BD7EFD4B4}" destId="{CBDDA579-247D-4DA7-B3DC-FAA594863E9A}" srcOrd="0" destOrd="0" presId="urn:microsoft.com/office/officeart/2005/8/layout/hierarchy5"/>
    <dgm:cxn modelId="{284C4931-1D73-4264-A7DE-E5AD8896C032}" type="presParOf" srcId="{6668BD28-2260-429A-9DA9-80C0E89B0620}" destId="{6D7D5771-778C-428B-B889-65C9811BD1E8}" srcOrd="0" destOrd="0" presId="urn:microsoft.com/office/officeart/2005/8/layout/hierarchy5"/>
    <dgm:cxn modelId="{EDA6B38D-DF9A-4294-B221-09F029DC050D}" type="presParOf" srcId="{6D7D5771-778C-428B-B889-65C9811BD1E8}" destId="{8211BBBB-69B7-4A1F-8199-A2BC07F980F5}" srcOrd="0" destOrd="0" presId="urn:microsoft.com/office/officeart/2005/8/layout/hierarchy5"/>
    <dgm:cxn modelId="{017A638B-4346-4BE5-A2F2-6EC5EF431945}" type="presParOf" srcId="{8211BBBB-69B7-4A1F-8199-A2BC07F980F5}" destId="{6BE7B0B7-152F-4D38-AB25-D772C6B2A7AC}" srcOrd="0" destOrd="0" presId="urn:microsoft.com/office/officeart/2005/8/layout/hierarchy5"/>
    <dgm:cxn modelId="{B9DABFD9-FEBA-4430-AB2F-8642ED3B150E}" type="presParOf" srcId="{6BE7B0B7-152F-4D38-AB25-D772C6B2A7AC}" destId="{E1B9D673-8BBC-40FB-96C8-195DEFA0D1E5}" srcOrd="0" destOrd="0" presId="urn:microsoft.com/office/officeart/2005/8/layout/hierarchy5"/>
    <dgm:cxn modelId="{A8EFA5EB-32FD-4B4A-8756-6620B34C9FA4}" type="presParOf" srcId="{6BE7B0B7-152F-4D38-AB25-D772C6B2A7AC}" destId="{2C06046A-F1E2-4398-955E-33332E242A88}" srcOrd="1" destOrd="0" presId="urn:microsoft.com/office/officeart/2005/8/layout/hierarchy5"/>
    <dgm:cxn modelId="{084E4A54-A7C7-4582-A8DD-3435ED12C2FA}" type="presParOf" srcId="{2C06046A-F1E2-4398-955E-33332E242A88}" destId="{67EF9177-2B58-444C-9B75-C9E5D85887F0}" srcOrd="0" destOrd="0" presId="urn:microsoft.com/office/officeart/2005/8/layout/hierarchy5"/>
    <dgm:cxn modelId="{5206ED86-1480-43A7-B0C0-3C218A0FCFA6}" type="presParOf" srcId="{67EF9177-2B58-444C-9B75-C9E5D85887F0}" destId="{A0F48DA3-5F73-4721-BE3C-85E1FF23B253}" srcOrd="0" destOrd="0" presId="urn:microsoft.com/office/officeart/2005/8/layout/hierarchy5"/>
    <dgm:cxn modelId="{2F98552C-26CE-445A-93A9-8B44AFF81CA2}" type="presParOf" srcId="{2C06046A-F1E2-4398-955E-33332E242A88}" destId="{36166F7C-63F0-4420-9752-E9DC607D05E6}" srcOrd="1" destOrd="0" presId="urn:microsoft.com/office/officeart/2005/8/layout/hierarchy5"/>
    <dgm:cxn modelId="{44B3AFD5-8E03-4B3C-8C64-511B6393A727}" type="presParOf" srcId="{36166F7C-63F0-4420-9752-E9DC607D05E6}" destId="{AAEA7584-2733-4D26-BF93-7A5CC2B30D8D}" srcOrd="0" destOrd="0" presId="urn:microsoft.com/office/officeart/2005/8/layout/hierarchy5"/>
    <dgm:cxn modelId="{7ED61AE4-24E6-4B06-A654-D91751043A03}" type="presParOf" srcId="{36166F7C-63F0-4420-9752-E9DC607D05E6}" destId="{603FD5C4-CCF7-4D80-AB0D-F08B390A2865}" srcOrd="1" destOrd="0" presId="urn:microsoft.com/office/officeart/2005/8/layout/hierarchy5"/>
    <dgm:cxn modelId="{90096D76-B571-4944-8E87-413DEC0D96CE}" type="presParOf" srcId="{603FD5C4-CCF7-4D80-AB0D-F08B390A2865}" destId="{8DE6235B-2E3F-4AE8-9B4E-6A17BD02E3E4}" srcOrd="0" destOrd="0" presId="urn:microsoft.com/office/officeart/2005/8/layout/hierarchy5"/>
    <dgm:cxn modelId="{341CEAE1-799D-421C-82BB-5320655063C6}" type="presParOf" srcId="{8DE6235B-2E3F-4AE8-9B4E-6A17BD02E3E4}" destId="{54ABEC38-D94D-4A34-B94C-A4DB50729FF1}" srcOrd="0" destOrd="0" presId="urn:microsoft.com/office/officeart/2005/8/layout/hierarchy5"/>
    <dgm:cxn modelId="{270C0A6E-729F-480D-95C3-4FA2DDA48968}" type="presParOf" srcId="{603FD5C4-CCF7-4D80-AB0D-F08B390A2865}" destId="{2AABAD84-5A5F-4A8F-A2FA-E414C0AFAC0F}" srcOrd="1" destOrd="0" presId="urn:microsoft.com/office/officeart/2005/8/layout/hierarchy5"/>
    <dgm:cxn modelId="{3EA29E1A-EBA3-4416-BCB6-1E20EB23E682}" type="presParOf" srcId="{2AABAD84-5A5F-4A8F-A2FA-E414C0AFAC0F}" destId="{C472E49C-390F-4288-A68D-FB139BE5BEBD}" srcOrd="0" destOrd="0" presId="urn:microsoft.com/office/officeart/2005/8/layout/hierarchy5"/>
    <dgm:cxn modelId="{6651B4E5-F0BA-4196-850F-FD294ADF4EEF}" type="presParOf" srcId="{2AABAD84-5A5F-4A8F-A2FA-E414C0AFAC0F}" destId="{1911B1E3-9DFC-40C8-912D-1F3BF5453667}" srcOrd="1" destOrd="0" presId="urn:microsoft.com/office/officeart/2005/8/layout/hierarchy5"/>
    <dgm:cxn modelId="{5FC91A6E-997F-4BE7-B664-89C30693D41D}" type="presParOf" srcId="{1911B1E3-9DFC-40C8-912D-1F3BF5453667}" destId="{C897ADC7-694B-4384-BD43-51BF1DD16234}" srcOrd="0" destOrd="0" presId="urn:microsoft.com/office/officeart/2005/8/layout/hierarchy5"/>
    <dgm:cxn modelId="{2C832033-CCD1-4C37-A48A-AC9A07480CB5}" type="presParOf" srcId="{C897ADC7-694B-4384-BD43-51BF1DD16234}" destId="{FDBC85EE-B2B9-4050-BB43-8C0FBEBB1B2D}" srcOrd="0" destOrd="0" presId="urn:microsoft.com/office/officeart/2005/8/layout/hierarchy5"/>
    <dgm:cxn modelId="{798CFC4E-7F82-4994-AC66-25BE2BE423AB}" type="presParOf" srcId="{1911B1E3-9DFC-40C8-912D-1F3BF5453667}" destId="{76943D2F-ED47-4AE4-BAC1-96023497999A}" srcOrd="1" destOrd="0" presId="urn:microsoft.com/office/officeart/2005/8/layout/hierarchy5"/>
    <dgm:cxn modelId="{D4C9E276-CC83-4620-AC8B-773D29FF6080}" type="presParOf" srcId="{76943D2F-ED47-4AE4-BAC1-96023497999A}" destId="{17448D9E-A7E7-4EB6-ACA4-BC946D6DB195}" srcOrd="0" destOrd="0" presId="urn:microsoft.com/office/officeart/2005/8/layout/hierarchy5"/>
    <dgm:cxn modelId="{953B90A2-0015-4A36-950A-D91C89F42860}" type="presParOf" srcId="{76943D2F-ED47-4AE4-BAC1-96023497999A}" destId="{7EB63785-1B3E-4E9D-A2F8-533EACAF77B4}" srcOrd="1" destOrd="0" presId="urn:microsoft.com/office/officeart/2005/8/layout/hierarchy5"/>
    <dgm:cxn modelId="{F15DC450-F7E5-4489-9A0F-90CD95B64E16}" type="presParOf" srcId="{603FD5C4-CCF7-4D80-AB0D-F08B390A2865}" destId="{5E95BB91-5384-4192-8D54-8A104FEA403E}" srcOrd="2" destOrd="0" presId="urn:microsoft.com/office/officeart/2005/8/layout/hierarchy5"/>
    <dgm:cxn modelId="{38888CA2-FEDD-4B21-837A-56CC1F7333FB}" type="presParOf" srcId="{5E95BB91-5384-4192-8D54-8A104FEA403E}" destId="{361EBE0A-FE38-446E-82DA-31426980D11C}" srcOrd="0" destOrd="0" presId="urn:microsoft.com/office/officeart/2005/8/layout/hierarchy5"/>
    <dgm:cxn modelId="{D6949363-5E9F-42A7-ABFC-134332409F8D}" type="presParOf" srcId="{603FD5C4-CCF7-4D80-AB0D-F08B390A2865}" destId="{A463DAAB-865B-4600-9274-E00497F973F8}" srcOrd="3" destOrd="0" presId="urn:microsoft.com/office/officeart/2005/8/layout/hierarchy5"/>
    <dgm:cxn modelId="{0C680EB8-5A94-4B44-94F2-B3EB1F78C415}" type="presParOf" srcId="{A463DAAB-865B-4600-9274-E00497F973F8}" destId="{928DBCBB-03F3-4BA9-B5B8-6527F5C76887}" srcOrd="0" destOrd="0" presId="urn:microsoft.com/office/officeart/2005/8/layout/hierarchy5"/>
    <dgm:cxn modelId="{774C5CC6-A470-4017-ADC5-28F2ADA8F1F2}" type="presParOf" srcId="{A463DAAB-865B-4600-9274-E00497F973F8}" destId="{C853DA67-3533-4413-B29A-2AA86D36D530}" srcOrd="1" destOrd="0" presId="urn:microsoft.com/office/officeart/2005/8/layout/hierarchy5"/>
    <dgm:cxn modelId="{02BF1DC1-BCCA-4D1F-9EBB-C66CCC6FA109}" type="presParOf" srcId="{C853DA67-3533-4413-B29A-2AA86D36D530}" destId="{AC352637-FDF0-4C8E-B64F-89AB1EC619B8}" srcOrd="0" destOrd="0" presId="urn:microsoft.com/office/officeart/2005/8/layout/hierarchy5"/>
    <dgm:cxn modelId="{E971C261-B8EA-49C5-898F-C56D499205F9}" type="presParOf" srcId="{AC352637-FDF0-4C8E-B64F-89AB1EC619B8}" destId="{BC790445-E7D9-4318-BF20-1F12D9CDAD8D}" srcOrd="0" destOrd="0" presId="urn:microsoft.com/office/officeart/2005/8/layout/hierarchy5"/>
    <dgm:cxn modelId="{EC5745AF-009A-4645-81F7-4CE093EBFF82}" type="presParOf" srcId="{C853DA67-3533-4413-B29A-2AA86D36D530}" destId="{DF70D5EF-90C6-4493-9A6E-8DAEC946229E}" srcOrd="1" destOrd="0" presId="urn:microsoft.com/office/officeart/2005/8/layout/hierarchy5"/>
    <dgm:cxn modelId="{EA2B246E-1A16-4F1E-B5A3-47B3AE65E92D}" type="presParOf" srcId="{DF70D5EF-90C6-4493-9A6E-8DAEC946229E}" destId="{BD95910C-E33D-417E-8D84-9E2078AED250}" srcOrd="0" destOrd="0" presId="urn:microsoft.com/office/officeart/2005/8/layout/hierarchy5"/>
    <dgm:cxn modelId="{F394D665-1519-468B-A421-05554AE6F328}" type="presParOf" srcId="{DF70D5EF-90C6-4493-9A6E-8DAEC946229E}" destId="{91F1B837-3FAF-4AC7-B93A-9C6A22BC5F11}" srcOrd="1" destOrd="0" presId="urn:microsoft.com/office/officeart/2005/8/layout/hierarchy5"/>
    <dgm:cxn modelId="{F45B6B90-DFBF-496D-A7A5-858D63995664}" type="presParOf" srcId="{91F1B837-3FAF-4AC7-B93A-9C6A22BC5F11}" destId="{D06FD4B9-A883-4D59-A1C4-8EA942B1801A}" srcOrd="0" destOrd="0" presId="urn:microsoft.com/office/officeart/2005/8/layout/hierarchy5"/>
    <dgm:cxn modelId="{27CD4A37-E182-47EF-A318-6D55820F4443}" type="presParOf" srcId="{D06FD4B9-A883-4D59-A1C4-8EA942B1801A}" destId="{A110FECC-18A5-4EA3-B7F8-2C7313404688}" srcOrd="0" destOrd="0" presId="urn:microsoft.com/office/officeart/2005/8/layout/hierarchy5"/>
    <dgm:cxn modelId="{56D6948D-D290-4A79-AE44-209F38B93127}" type="presParOf" srcId="{91F1B837-3FAF-4AC7-B93A-9C6A22BC5F11}" destId="{53BA446B-0292-4157-8D5D-57B307E4221D}" srcOrd="1" destOrd="0" presId="urn:microsoft.com/office/officeart/2005/8/layout/hierarchy5"/>
    <dgm:cxn modelId="{F0C4365F-B9BC-4F95-A418-59DEFDBB72B3}" type="presParOf" srcId="{53BA446B-0292-4157-8D5D-57B307E4221D}" destId="{400DC21B-7EE1-4347-BF3D-A5B1A722D40B}" srcOrd="0" destOrd="0" presId="urn:microsoft.com/office/officeart/2005/8/layout/hierarchy5"/>
    <dgm:cxn modelId="{5AC18A83-F0F0-455A-9E2D-6BC35E0E85E3}" type="presParOf" srcId="{53BA446B-0292-4157-8D5D-57B307E4221D}" destId="{FE39F9E5-D50D-45B8-AA51-571300B133D6}" srcOrd="1" destOrd="0" presId="urn:microsoft.com/office/officeart/2005/8/layout/hierarchy5"/>
    <dgm:cxn modelId="{37687D11-8D4B-41AF-A00B-E153EC817A95}" type="presParOf" srcId="{C853DA67-3533-4413-B29A-2AA86D36D530}" destId="{8DF3DFDF-374C-44DA-84B5-9BD68410CD56}" srcOrd="2" destOrd="0" presId="urn:microsoft.com/office/officeart/2005/8/layout/hierarchy5"/>
    <dgm:cxn modelId="{D091517C-7DE5-4E7D-9716-CAEA023D1ADD}" type="presParOf" srcId="{8DF3DFDF-374C-44DA-84B5-9BD68410CD56}" destId="{88B1A461-7AEC-4BA5-9D41-C083EBCB4E2A}" srcOrd="0" destOrd="0" presId="urn:microsoft.com/office/officeart/2005/8/layout/hierarchy5"/>
    <dgm:cxn modelId="{3206288B-EED7-4A4D-8BD9-00517E4D18BF}" type="presParOf" srcId="{C853DA67-3533-4413-B29A-2AA86D36D530}" destId="{26F0E0C6-F7BD-4FA7-9261-10E9D0369A23}" srcOrd="3" destOrd="0" presId="urn:microsoft.com/office/officeart/2005/8/layout/hierarchy5"/>
    <dgm:cxn modelId="{C14D0366-8D8F-48DD-8E41-C810DB932E19}" type="presParOf" srcId="{26F0E0C6-F7BD-4FA7-9261-10E9D0369A23}" destId="{9A542C81-7E06-4516-8028-9FA041E4A47C}" srcOrd="0" destOrd="0" presId="urn:microsoft.com/office/officeart/2005/8/layout/hierarchy5"/>
    <dgm:cxn modelId="{E9E368AF-807E-444D-B274-234AFBD012AD}" type="presParOf" srcId="{26F0E0C6-F7BD-4FA7-9261-10E9D0369A23}" destId="{5A9023FB-F622-47A3-B5A4-046BCFACD2C3}" srcOrd="1" destOrd="0" presId="urn:microsoft.com/office/officeart/2005/8/layout/hierarchy5"/>
    <dgm:cxn modelId="{EF62B211-D264-4BCF-BF8B-9D63EC690691}" type="presParOf" srcId="{5A9023FB-F622-47A3-B5A4-046BCFACD2C3}" destId="{043D477E-D89E-4048-93AD-ACF9DBAAB387}" srcOrd="0" destOrd="0" presId="urn:microsoft.com/office/officeart/2005/8/layout/hierarchy5"/>
    <dgm:cxn modelId="{B2B7D7CC-D2DB-49B4-B8AB-3FE14CA52E8D}" type="presParOf" srcId="{043D477E-D89E-4048-93AD-ACF9DBAAB387}" destId="{C7F83274-9806-41CD-9E5C-48B7D42D670B}" srcOrd="0" destOrd="0" presId="urn:microsoft.com/office/officeart/2005/8/layout/hierarchy5"/>
    <dgm:cxn modelId="{8B605184-D68D-4B58-ABEF-6F1968A32C2E}" type="presParOf" srcId="{5A9023FB-F622-47A3-B5A4-046BCFACD2C3}" destId="{9613117F-025F-430F-B97F-44B2F2BF7C81}" srcOrd="1" destOrd="0" presId="urn:microsoft.com/office/officeart/2005/8/layout/hierarchy5"/>
    <dgm:cxn modelId="{8022BD12-E1A0-4AD2-A545-B50312F3F4A3}" type="presParOf" srcId="{9613117F-025F-430F-B97F-44B2F2BF7C81}" destId="{87C2F7B0-BB59-4090-9CD3-2723E83D8696}" srcOrd="0" destOrd="0" presId="urn:microsoft.com/office/officeart/2005/8/layout/hierarchy5"/>
    <dgm:cxn modelId="{2ADC4B57-2BD6-45F4-8734-F241024225F5}" type="presParOf" srcId="{9613117F-025F-430F-B97F-44B2F2BF7C81}" destId="{9ACB6315-3EA5-4397-A008-74BAE07AE980}" srcOrd="1" destOrd="0" presId="urn:microsoft.com/office/officeart/2005/8/layout/hierarchy5"/>
    <dgm:cxn modelId="{4B946057-5EEC-4561-ACFE-DF3C37EF3382}" type="presParOf" srcId="{C853DA67-3533-4413-B29A-2AA86D36D530}" destId="{39331629-D35C-4E76-8438-AFF457CEA8C2}" srcOrd="4" destOrd="0" presId="urn:microsoft.com/office/officeart/2005/8/layout/hierarchy5"/>
    <dgm:cxn modelId="{BE680116-6BC9-47DB-A463-7397A895F2D6}" type="presParOf" srcId="{39331629-D35C-4E76-8438-AFF457CEA8C2}" destId="{CEC07294-4AF3-4EC1-B72A-715EDEA9E64A}" srcOrd="0" destOrd="0" presId="urn:microsoft.com/office/officeart/2005/8/layout/hierarchy5"/>
    <dgm:cxn modelId="{7C09D532-55B4-4220-9144-4BB10B4F3F90}" type="presParOf" srcId="{C853DA67-3533-4413-B29A-2AA86D36D530}" destId="{DBD5F999-1ED8-4EDB-A7BC-C9143B1A0FEC}" srcOrd="5" destOrd="0" presId="urn:microsoft.com/office/officeart/2005/8/layout/hierarchy5"/>
    <dgm:cxn modelId="{B1A110A1-6574-42F6-BE74-8FFAA7BDCDC6}" type="presParOf" srcId="{DBD5F999-1ED8-4EDB-A7BC-C9143B1A0FEC}" destId="{45C8D40B-4CFF-4D69-B7FD-163CAF611342}" srcOrd="0" destOrd="0" presId="urn:microsoft.com/office/officeart/2005/8/layout/hierarchy5"/>
    <dgm:cxn modelId="{0BB66398-78A4-4786-A4CA-E797823587E9}" type="presParOf" srcId="{DBD5F999-1ED8-4EDB-A7BC-C9143B1A0FEC}" destId="{08139EC0-2B52-437E-AACA-6F98017FBECC}" srcOrd="1" destOrd="0" presId="urn:microsoft.com/office/officeart/2005/8/layout/hierarchy5"/>
    <dgm:cxn modelId="{C185A2DE-A835-4BB9-B19C-08E05060F314}" type="presParOf" srcId="{08139EC0-2B52-437E-AACA-6F98017FBECC}" destId="{4127344E-3779-4057-A5E3-3A7342DD0AD3}" srcOrd="0" destOrd="0" presId="urn:microsoft.com/office/officeart/2005/8/layout/hierarchy5"/>
    <dgm:cxn modelId="{2AB21396-5B82-4DDE-A747-85A9C386F6F9}" type="presParOf" srcId="{4127344E-3779-4057-A5E3-3A7342DD0AD3}" destId="{A61CCF03-F193-4277-B75A-B01068EB65D1}" srcOrd="0" destOrd="0" presId="urn:microsoft.com/office/officeart/2005/8/layout/hierarchy5"/>
    <dgm:cxn modelId="{A403E041-3921-4519-AA81-A6EF038F530A}" type="presParOf" srcId="{08139EC0-2B52-437E-AACA-6F98017FBECC}" destId="{89EEEFB5-BC5A-4C21-91D5-BE1D2B72FBBA}" srcOrd="1" destOrd="0" presId="urn:microsoft.com/office/officeart/2005/8/layout/hierarchy5"/>
    <dgm:cxn modelId="{6C99D923-C57A-4DB4-ACB0-1730D540F9BE}" type="presParOf" srcId="{89EEEFB5-BC5A-4C21-91D5-BE1D2B72FBBA}" destId="{07E02A52-11E4-492C-B833-3D958E9056B8}" srcOrd="0" destOrd="0" presId="urn:microsoft.com/office/officeart/2005/8/layout/hierarchy5"/>
    <dgm:cxn modelId="{D014229B-1A91-45C1-A03E-6F909C2B8F9C}" type="presParOf" srcId="{89EEEFB5-BC5A-4C21-91D5-BE1D2B72FBBA}" destId="{B41CD21A-D672-4363-8392-539BA7E67352}" srcOrd="1" destOrd="0" presId="urn:microsoft.com/office/officeart/2005/8/layout/hierarchy5"/>
    <dgm:cxn modelId="{C2293A93-7941-4E41-8F7A-C444D37AD7FE}" type="presParOf" srcId="{C853DA67-3533-4413-B29A-2AA86D36D530}" destId="{E3A9465D-4E2E-4645-B1E9-0C8486FBA97F}" srcOrd="6" destOrd="0" presId="urn:microsoft.com/office/officeart/2005/8/layout/hierarchy5"/>
    <dgm:cxn modelId="{22CFAB20-2E5A-48D1-A30E-11A85A1C213E}" type="presParOf" srcId="{E3A9465D-4E2E-4645-B1E9-0C8486FBA97F}" destId="{854F6C0D-06DF-4241-AB40-4337DA7A9CE3}" srcOrd="0" destOrd="0" presId="urn:microsoft.com/office/officeart/2005/8/layout/hierarchy5"/>
    <dgm:cxn modelId="{CAF1AC11-B510-4403-A8E8-55CDD8E56A15}" type="presParOf" srcId="{C853DA67-3533-4413-B29A-2AA86D36D530}" destId="{DA788F95-3F03-453B-8948-C528AB45191E}" srcOrd="7" destOrd="0" presId="urn:microsoft.com/office/officeart/2005/8/layout/hierarchy5"/>
    <dgm:cxn modelId="{D527EAB1-EFC2-4BEC-B6DC-2000A4ABB701}" type="presParOf" srcId="{DA788F95-3F03-453B-8948-C528AB45191E}" destId="{F86B81B2-A497-4C39-8D01-1A3F2A47F2BC}" srcOrd="0" destOrd="0" presId="urn:microsoft.com/office/officeart/2005/8/layout/hierarchy5"/>
    <dgm:cxn modelId="{077CC6F2-2D98-435C-8F19-6405D317013C}" type="presParOf" srcId="{DA788F95-3F03-453B-8948-C528AB45191E}" destId="{FDBDE282-A10D-4EBA-A010-FBA05844079F}" srcOrd="1" destOrd="0" presId="urn:microsoft.com/office/officeart/2005/8/layout/hierarchy5"/>
    <dgm:cxn modelId="{C3D930C3-4122-4AAD-A565-3BC7865B8F7A}" type="presParOf" srcId="{FDBDE282-A10D-4EBA-A010-FBA05844079F}" destId="{23F24DDB-B10D-4039-8974-C2E9930F1D4A}" srcOrd="0" destOrd="0" presId="urn:microsoft.com/office/officeart/2005/8/layout/hierarchy5"/>
    <dgm:cxn modelId="{BB8DBCC9-C1C0-4CE5-A2A7-4B281E960910}" type="presParOf" srcId="{23F24DDB-B10D-4039-8974-C2E9930F1D4A}" destId="{7BD05593-0F55-47EF-B6B4-9054F2E63949}" srcOrd="0" destOrd="0" presId="urn:microsoft.com/office/officeart/2005/8/layout/hierarchy5"/>
    <dgm:cxn modelId="{01D9776F-7E47-412D-9C08-77E46DBDF878}" type="presParOf" srcId="{FDBDE282-A10D-4EBA-A010-FBA05844079F}" destId="{441A1CBC-1D46-42DD-8773-3270DB1EECAC}" srcOrd="1" destOrd="0" presId="urn:microsoft.com/office/officeart/2005/8/layout/hierarchy5"/>
    <dgm:cxn modelId="{21B285F8-E3E5-4946-A612-FED88E47CA11}" type="presParOf" srcId="{441A1CBC-1D46-42DD-8773-3270DB1EECAC}" destId="{09390A2A-0679-4DCE-A29E-7E8C32BEE618}" srcOrd="0" destOrd="0" presId="urn:microsoft.com/office/officeart/2005/8/layout/hierarchy5"/>
    <dgm:cxn modelId="{F1D81F4B-C380-49C2-A889-A18509DDC6A8}" type="presParOf" srcId="{441A1CBC-1D46-42DD-8773-3270DB1EECAC}" destId="{7F3E257B-F8F6-4A78-86B2-7D003BF0D130}" srcOrd="1" destOrd="0" presId="urn:microsoft.com/office/officeart/2005/8/layout/hierarchy5"/>
    <dgm:cxn modelId="{90748CF4-A544-4C87-8813-6C53CD66176D}" type="presParOf" srcId="{2C06046A-F1E2-4398-955E-33332E242A88}" destId="{760607C8-2171-4925-BA3D-59C9DCDC5506}" srcOrd="2" destOrd="0" presId="urn:microsoft.com/office/officeart/2005/8/layout/hierarchy5"/>
    <dgm:cxn modelId="{D4F4C221-F1B6-42D9-89B5-F5C14FB7AE45}" type="presParOf" srcId="{760607C8-2171-4925-BA3D-59C9DCDC5506}" destId="{792D424E-36B6-449C-8D43-BB176A52EC75}" srcOrd="0" destOrd="0" presId="urn:microsoft.com/office/officeart/2005/8/layout/hierarchy5"/>
    <dgm:cxn modelId="{F08D72FC-D386-4BD8-B4D8-B45C97895D71}" type="presParOf" srcId="{2C06046A-F1E2-4398-955E-33332E242A88}" destId="{BED86B20-EFED-474A-B26A-8C183FF7438E}" srcOrd="3" destOrd="0" presId="urn:microsoft.com/office/officeart/2005/8/layout/hierarchy5"/>
    <dgm:cxn modelId="{91B1779A-6559-472F-A235-E2918B9A8502}" type="presParOf" srcId="{BED86B20-EFED-474A-B26A-8C183FF7438E}" destId="{ABF325AE-DF39-4A78-A314-82C1DC90259D}" srcOrd="0" destOrd="0" presId="urn:microsoft.com/office/officeart/2005/8/layout/hierarchy5"/>
    <dgm:cxn modelId="{B7C7E989-69DA-45EE-8D71-7EDC3CB7C943}" type="presParOf" srcId="{BED86B20-EFED-474A-B26A-8C183FF7438E}" destId="{72200E8B-F2C1-40D0-8E8B-341F1998CCE5}" srcOrd="1" destOrd="0" presId="urn:microsoft.com/office/officeart/2005/8/layout/hierarchy5"/>
    <dgm:cxn modelId="{F767F354-28CF-4E0E-8C81-8AC6A841115A}" type="presParOf" srcId="{72200E8B-F2C1-40D0-8E8B-341F1998CCE5}" destId="{323C6D41-7F22-4629-8DCA-8C7E338B38D5}" srcOrd="0" destOrd="0" presId="urn:microsoft.com/office/officeart/2005/8/layout/hierarchy5"/>
    <dgm:cxn modelId="{BD2E8B3F-F9DF-4928-8324-BE4D270B13EA}" type="presParOf" srcId="{323C6D41-7F22-4629-8DCA-8C7E338B38D5}" destId="{7ECCC69C-FBA2-46CF-BE09-93D53BCB732B}" srcOrd="0" destOrd="0" presId="urn:microsoft.com/office/officeart/2005/8/layout/hierarchy5"/>
    <dgm:cxn modelId="{BC1A5DF8-3A57-4112-BBC0-B66D8EAC96F7}" type="presParOf" srcId="{72200E8B-F2C1-40D0-8E8B-341F1998CCE5}" destId="{573A9B3F-BDBE-4EB9-BB75-B4CBE4F2CD57}" srcOrd="1" destOrd="0" presId="urn:microsoft.com/office/officeart/2005/8/layout/hierarchy5"/>
    <dgm:cxn modelId="{8E81BA21-4554-4871-9CAB-EC0ED951FACA}" type="presParOf" srcId="{573A9B3F-BDBE-4EB9-BB75-B4CBE4F2CD57}" destId="{6BE8B26A-29DE-4AE1-B9DA-2F96D73BD77D}" srcOrd="0" destOrd="0" presId="urn:microsoft.com/office/officeart/2005/8/layout/hierarchy5"/>
    <dgm:cxn modelId="{18F2842F-15FE-4DDD-9195-C77D4EBD5321}" type="presParOf" srcId="{573A9B3F-BDBE-4EB9-BB75-B4CBE4F2CD57}" destId="{8BD3B91A-334E-426A-BAFB-47D46A22CE42}" srcOrd="1" destOrd="0" presId="urn:microsoft.com/office/officeart/2005/8/layout/hierarchy5"/>
    <dgm:cxn modelId="{733A83ED-211E-41DF-BC1D-B901D9F535B5}" type="presParOf" srcId="{8BD3B91A-334E-426A-BAFB-47D46A22CE42}" destId="{F2DD536A-5D9E-4698-8C41-B3D3BBF2AC10}" srcOrd="0" destOrd="0" presId="urn:microsoft.com/office/officeart/2005/8/layout/hierarchy5"/>
    <dgm:cxn modelId="{2515728A-0AA3-4FF4-8279-2AB6CB786954}" type="presParOf" srcId="{F2DD536A-5D9E-4698-8C41-B3D3BBF2AC10}" destId="{12BB9D63-CF01-4CD6-BFE1-0836AF8179FA}" srcOrd="0" destOrd="0" presId="urn:microsoft.com/office/officeart/2005/8/layout/hierarchy5"/>
    <dgm:cxn modelId="{E05BE228-A418-4A2A-B522-EB4D54EAEC3C}" type="presParOf" srcId="{8BD3B91A-334E-426A-BAFB-47D46A22CE42}" destId="{1F40FB31-976B-4E4A-AC16-1242955E9D86}" srcOrd="1" destOrd="0" presId="urn:microsoft.com/office/officeart/2005/8/layout/hierarchy5"/>
    <dgm:cxn modelId="{1BC31261-CD04-4676-8523-BA28E46E4248}" type="presParOf" srcId="{1F40FB31-976B-4E4A-AC16-1242955E9D86}" destId="{CB6D5EDD-DD75-4ED8-9343-E6D5B02ACB9C}" srcOrd="0" destOrd="0" presId="urn:microsoft.com/office/officeart/2005/8/layout/hierarchy5"/>
    <dgm:cxn modelId="{4957ACEB-041E-476A-98D3-F0A0A5FA349E}" type="presParOf" srcId="{1F40FB31-976B-4E4A-AC16-1242955E9D86}" destId="{91CC6CCA-6C71-4C90-91E8-3752C61F9BCC}" srcOrd="1" destOrd="0" presId="urn:microsoft.com/office/officeart/2005/8/layout/hierarchy5"/>
    <dgm:cxn modelId="{15209591-9FE7-484C-823C-70757A659E33}" type="presParOf" srcId="{72200E8B-F2C1-40D0-8E8B-341F1998CCE5}" destId="{5AADAC23-F256-4303-80C1-D96879B65CC9}" srcOrd="2" destOrd="0" presId="urn:microsoft.com/office/officeart/2005/8/layout/hierarchy5"/>
    <dgm:cxn modelId="{7B439670-FF96-45E9-A0BE-15CF27133755}" type="presParOf" srcId="{5AADAC23-F256-4303-80C1-D96879B65CC9}" destId="{F870B13F-FEF2-4796-8F92-B713CA48AA41}" srcOrd="0" destOrd="0" presId="urn:microsoft.com/office/officeart/2005/8/layout/hierarchy5"/>
    <dgm:cxn modelId="{D152F1DF-AFE2-453D-B741-21F2FD14C0C9}" type="presParOf" srcId="{72200E8B-F2C1-40D0-8E8B-341F1998CCE5}" destId="{F9B7AB11-DC5B-42ED-94E9-4C90B30C8A76}" srcOrd="3" destOrd="0" presId="urn:microsoft.com/office/officeart/2005/8/layout/hierarchy5"/>
    <dgm:cxn modelId="{57B00C8B-9B1E-4A60-86D9-5FF57BD94873}" type="presParOf" srcId="{F9B7AB11-DC5B-42ED-94E9-4C90B30C8A76}" destId="{CBDDA579-247D-4DA7-B3DC-FAA594863E9A}" srcOrd="0" destOrd="0" presId="urn:microsoft.com/office/officeart/2005/8/layout/hierarchy5"/>
    <dgm:cxn modelId="{18973494-C0A6-46B5-AE27-728ADA3796F3}" type="presParOf" srcId="{F9B7AB11-DC5B-42ED-94E9-4C90B30C8A76}" destId="{2AE2B457-081B-4657-938D-F82B3902A605}" srcOrd="1" destOrd="0" presId="urn:microsoft.com/office/officeart/2005/8/layout/hierarchy5"/>
    <dgm:cxn modelId="{44B8A76C-EC21-4D4E-9704-019CE4EFBAFF}" type="presParOf" srcId="{2AE2B457-081B-4657-938D-F82B3902A605}" destId="{C56478B4-5FF3-4AD9-9C88-DF1DDF3C280B}" srcOrd="0" destOrd="0" presId="urn:microsoft.com/office/officeart/2005/8/layout/hierarchy5"/>
    <dgm:cxn modelId="{BA4F4D1E-B281-4859-8C0B-174F039FD0B7}" type="presParOf" srcId="{C56478B4-5FF3-4AD9-9C88-DF1DDF3C280B}" destId="{4EC10AC4-4F27-4B4B-9564-B61BB299B930}" srcOrd="0" destOrd="0" presId="urn:microsoft.com/office/officeart/2005/8/layout/hierarchy5"/>
    <dgm:cxn modelId="{DD5502E7-000A-4F85-8078-159EF8CEED98}" type="presParOf" srcId="{2AE2B457-081B-4657-938D-F82B3902A605}" destId="{CECA2066-8D44-4FF0-A586-1EFD04BBD4CE}" srcOrd="1" destOrd="0" presId="urn:microsoft.com/office/officeart/2005/8/layout/hierarchy5"/>
    <dgm:cxn modelId="{7E43C984-0B46-428D-80AD-34BCA23CE771}" type="presParOf" srcId="{CECA2066-8D44-4FF0-A586-1EFD04BBD4CE}" destId="{13DE7EA9-55BB-403A-BFB9-117258221F43}" srcOrd="0" destOrd="0" presId="urn:microsoft.com/office/officeart/2005/8/layout/hierarchy5"/>
    <dgm:cxn modelId="{45758AC6-17BC-434A-AF7A-D85B06C834DD}" type="presParOf" srcId="{CECA2066-8D44-4FF0-A586-1EFD04BBD4CE}" destId="{8A9CD72C-2883-4AF7-8220-0EE1ABD671C5}" srcOrd="1" destOrd="0" presId="urn:microsoft.com/office/officeart/2005/8/layout/hierarchy5"/>
    <dgm:cxn modelId="{437DDC43-7334-4A4B-9877-94FA0699CD9C}" type="presParOf" srcId="{8A9CD72C-2883-4AF7-8220-0EE1ABD671C5}" destId="{F3E94CE6-5451-464D-B83A-00D75DF5F2FC}" srcOrd="0" destOrd="0" presId="urn:microsoft.com/office/officeart/2005/8/layout/hierarchy5"/>
    <dgm:cxn modelId="{8BD58131-808A-4BFF-8402-33E3005D87A2}" type="presParOf" srcId="{F3E94CE6-5451-464D-B83A-00D75DF5F2FC}" destId="{951E7D34-7347-47BC-B580-7D039180B3E7}" srcOrd="0" destOrd="0" presId="urn:microsoft.com/office/officeart/2005/8/layout/hierarchy5"/>
    <dgm:cxn modelId="{52641221-9BF2-4737-9B16-F2DA2ED81BA7}" type="presParOf" srcId="{8A9CD72C-2883-4AF7-8220-0EE1ABD671C5}" destId="{E5F8B999-4126-4652-81E7-028038A85118}" srcOrd="1" destOrd="0" presId="urn:microsoft.com/office/officeart/2005/8/layout/hierarchy5"/>
    <dgm:cxn modelId="{73A436DE-7823-49D0-AA48-37C0203DC92A}" type="presParOf" srcId="{E5F8B999-4126-4652-81E7-028038A85118}" destId="{DAFF1FF8-A1A0-40F0-B485-3DFD0E50AFE6}" srcOrd="0" destOrd="0" presId="urn:microsoft.com/office/officeart/2005/8/layout/hierarchy5"/>
    <dgm:cxn modelId="{D6B1F6C1-066D-47C5-9EB2-774112682C17}" type="presParOf" srcId="{E5F8B999-4126-4652-81E7-028038A85118}" destId="{9D98F4AA-4478-4B59-B23D-1B70C1B18492}" srcOrd="1" destOrd="0" presId="urn:microsoft.com/office/officeart/2005/8/layout/hierarchy5"/>
    <dgm:cxn modelId="{D0763585-0F66-4F74-9353-5200F102B932}" type="presParOf" srcId="{72200E8B-F2C1-40D0-8E8B-341F1998CCE5}" destId="{9AF857C6-580D-4C49-9E53-F9BFD4F5B275}" srcOrd="4" destOrd="0" presId="urn:microsoft.com/office/officeart/2005/8/layout/hierarchy5"/>
    <dgm:cxn modelId="{204FEB33-843C-410E-898D-C05A6712C632}" type="presParOf" srcId="{9AF857C6-580D-4C49-9E53-F9BFD4F5B275}" destId="{91261A52-6522-4D54-9FCB-C408EA791EE5}" srcOrd="0" destOrd="0" presId="urn:microsoft.com/office/officeart/2005/8/layout/hierarchy5"/>
    <dgm:cxn modelId="{7BD1C2C5-047D-4C95-856D-818909842BB2}" type="presParOf" srcId="{72200E8B-F2C1-40D0-8E8B-341F1998CCE5}" destId="{3CFA00D3-1AA9-4AC6-93FC-E933BFDE7671}" srcOrd="5" destOrd="0" presId="urn:microsoft.com/office/officeart/2005/8/layout/hierarchy5"/>
    <dgm:cxn modelId="{5D41A131-DA0D-4BD5-AEA6-ED0433B33511}" type="presParOf" srcId="{3CFA00D3-1AA9-4AC6-93FC-E933BFDE7671}" destId="{C401D16B-5F21-44A7-9CD4-E11C20223D13}" srcOrd="0" destOrd="0" presId="urn:microsoft.com/office/officeart/2005/8/layout/hierarchy5"/>
    <dgm:cxn modelId="{275190EA-B3E6-42A6-9315-59AB89B6FB46}" type="presParOf" srcId="{3CFA00D3-1AA9-4AC6-93FC-E933BFDE7671}" destId="{58D5F5CC-F19D-458D-ADB2-EAE5E42986C2}" srcOrd="1" destOrd="0" presId="urn:microsoft.com/office/officeart/2005/8/layout/hierarchy5"/>
    <dgm:cxn modelId="{624FF6AE-8A03-4CA4-8773-9BC50F464005}" type="presParOf" srcId="{58D5F5CC-F19D-458D-ADB2-EAE5E42986C2}" destId="{BDC75EE2-58BC-47C6-ABFB-8E7866E8A5D6}" srcOrd="0" destOrd="0" presId="urn:microsoft.com/office/officeart/2005/8/layout/hierarchy5"/>
    <dgm:cxn modelId="{3F5C3F2D-640B-4453-B82B-6D40CEB98963}" type="presParOf" srcId="{BDC75EE2-58BC-47C6-ABFB-8E7866E8A5D6}" destId="{DCD193DD-0906-45C3-B8CB-677EDBF6E0C4}" srcOrd="0" destOrd="0" presId="urn:microsoft.com/office/officeart/2005/8/layout/hierarchy5"/>
    <dgm:cxn modelId="{C993B341-6437-4DAB-9660-F1E2BB0BCB7D}" type="presParOf" srcId="{58D5F5CC-F19D-458D-ADB2-EAE5E42986C2}" destId="{BFC4189E-B027-4DB7-A68F-62D9F00148B4}" srcOrd="1" destOrd="0" presId="urn:microsoft.com/office/officeart/2005/8/layout/hierarchy5"/>
    <dgm:cxn modelId="{89E253D4-45D3-4EC1-B74B-79EB1A15B1F4}" type="presParOf" srcId="{BFC4189E-B027-4DB7-A68F-62D9F00148B4}" destId="{77B01B11-D180-4D47-90BE-25C014B29403}" srcOrd="0" destOrd="0" presId="urn:microsoft.com/office/officeart/2005/8/layout/hierarchy5"/>
    <dgm:cxn modelId="{5BB46671-173F-4516-9610-3E77C8B8E1EB}" type="presParOf" srcId="{BFC4189E-B027-4DB7-A68F-62D9F00148B4}" destId="{83E823BA-7904-43CF-83E3-130C6B1DEDA9}" srcOrd="1" destOrd="0" presId="urn:microsoft.com/office/officeart/2005/8/layout/hierarchy5"/>
    <dgm:cxn modelId="{BCCBCE09-FD55-40FD-B9A0-9CC5FBAD5F0B}" type="presParOf" srcId="{6668BD28-2260-429A-9DA9-80C0E89B0620}" destId="{95AF1142-1B71-42E2-893E-D306823B5A2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FFA11-C471-448E-862A-0FE38AFAFF37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00FEC466-0874-48A4-83D6-664F967A182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/>
            <a:t>Formální hodnocení</a:t>
          </a:r>
        </a:p>
      </dgm:t>
    </dgm:pt>
    <dgm:pt modelId="{F7F0465C-60F9-4817-B71D-BB353474866C}" type="parTrans" cxnId="{51940F42-2B67-412D-858C-7F10CC075171}">
      <dgm:prSet/>
      <dgm:spPr/>
      <dgm:t>
        <a:bodyPr/>
        <a:lstStyle/>
        <a:p>
          <a:endParaRPr lang="cs-CZ"/>
        </a:p>
      </dgm:t>
    </dgm:pt>
    <dgm:pt modelId="{DA0079BB-0209-44AD-A4CB-AF6E1E1CE12A}" type="sibTrans" cxnId="{51940F42-2B67-412D-858C-7F10CC075171}">
      <dgm:prSet/>
      <dgm:spPr/>
      <dgm:t>
        <a:bodyPr/>
        <a:lstStyle/>
        <a:p>
          <a:endParaRPr lang="cs-CZ"/>
        </a:p>
      </dgm:t>
    </dgm:pt>
    <dgm:pt modelId="{92DDDBA7-8B28-4918-ABA3-9D16BD3BDEF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Provádí administrátor</a:t>
          </a:r>
        </a:p>
      </dgm:t>
    </dgm:pt>
    <dgm:pt modelId="{65749007-D00F-4970-A435-72589BBD8C08}" type="parTrans" cxnId="{9CA666CA-D5F9-4AEB-9437-B4B2F3F52EC1}">
      <dgm:prSet/>
      <dgm:spPr/>
      <dgm:t>
        <a:bodyPr/>
        <a:lstStyle/>
        <a:p>
          <a:endParaRPr lang="cs-CZ"/>
        </a:p>
      </dgm:t>
    </dgm:pt>
    <dgm:pt modelId="{8A5252B2-479B-452D-8312-DA989359E34E}" type="sibTrans" cxnId="{9CA666CA-D5F9-4AEB-9437-B4B2F3F52EC1}">
      <dgm:prSet/>
      <dgm:spPr/>
      <dgm:t>
        <a:bodyPr/>
        <a:lstStyle/>
        <a:p>
          <a:endParaRPr lang="cs-CZ"/>
        </a:p>
      </dgm:t>
    </dgm:pt>
    <dgm:pt modelId="{9FACE401-3D67-4905-9108-A71135728F82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Vyzývá navrhovatele k odstranění nedostatků</a:t>
          </a:r>
        </a:p>
      </dgm:t>
    </dgm:pt>
    <dgm:pt modelId="{BAC9B636-4D78-45F8-9C74-7CE930C6D2D3}" type="parTrans" cxnId="{5D1F4019-A7E5-4AB3-8353-2D6D047899FD}">
      <dgm:prSet/>
      <dgm:spPr/>
      <dgm:t>
        <a:bodyPr/>
        <a:lstStyle/>
        <a:p>
          <a:endParaRPr lang="cs-CZ"/>
        </a:p>
      </dgm:t>
    </dgm:pt>
    <dgm:pt modelId="{CCA28528-2299-43DD-86D0-2B7A3ED516F0}" type="sibTrans" cxnId="{5D1F4019-A7E5-4AB3-8353-2D6D047899FD}">
      <dgm:prSet/>
      <dgm:spPr/>
      <dgm:t>
        <a:bodyPr/>
        <a:lstStyle/>
        <a:p>
          <a:endParaRPr lang="cs-CZ"/>
        </a:p>
      </dgm:t>
    </dgm:pt>
    <dgm:pt modelId="{F656FA79-F6FE-4849-AE73-F6B48271479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/>
            <a:t>Hodnocení oponenty</a:t>
          </a:r>
        </a:p>
      </dgm:t>
    </dgm:pt>
    <dgm:pt modelId="{B56F74EC-15A6-46D6-A301-7AE300D40873}" type="parTrans" cxnId="{B910B56F-D1B6-4DC3-8375-1A96FAF4A088}">
      <dgm:prSet/>
      <dgm:spPr/>
      <dgm:t>
        <a:bodyPr/>
        <a:lstStyle/>
        <a:p>
          <a:endParaRPr lang="cs-CZ"/>
        </a:p>
      </dgm:t>
    </dgm:pt>
    <dgm:pt modelId="{B86CF2E5-5311-45CB-B76B-4A412C18FD28}" type="sibTrans" cxnId="{B910B56F-D1B6-4DC3-8375-1A96FAF4A088}">
      <dgm:prSet/>
      <dgm:spPr/>
      <dgm:t>
        <a:bodyPr/>
        <a:lstStyle/>
        <a:p>
          <a:endParaRPr lang="cs-CZ"/>
        </a:p>
      </dgm:t>
    </dgm:pt>
    <dgm:pt modelId="{6DE54229-3D87-44BA-AB52-419302D483BE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2 oponenti, min. jeden externí</a:t>
          </a:r>
        </a:p>
      </dgm:t>
    </dgm:pt>
    <dgm:pt modelId="{351CB101-7CF8-42B6-825E-1F6943E124BF}" type="parTrans" cxnId="{172BD3F7-F491-4C44-9C52-59DAB5F833F2}">
      <dgm:prSet/>
      <dgm:spPr/>
      <dgm:t>
        <a:bodyPr/>
        <a:lstStyle/>
        <a:p>
          <a:endParaRPr lang="cs-CZ"/>
        </a:p>
      </dgm:t>
    </dgm:pt>
    <dgm:pt modelId="{43339146-A4F9-4E14-AF59-C1200AE194A5}" type="sibTrans" cxnId="{172BD3F7-F491-4C44-9C52-59DAB5F833F2}">
      <dgm:prSet/>
      <dgm:spPr/>
      <dgm:t>
        <a:bodyPr/>
        <a:lstStyle/>
        <a:p>
          <a:endParaRPr lang="cs-CZ"/>
        </a:p>
      </dgm:t>
    </dgm:pt>
    <dgm:pt modelId="{14D846CE-2B49-4BDB-9F91-0E662507943D}">
      <dgm:prSet phldrT="[Text]"/>
      <dgm:spPr/>
      <dgm:t>
        <a:bodyPr/>
        <a:lstStyle/>
        <a:p>
          <a:pPr algn="ctr"/>
          <a:r>
            <a:rPr lang="cs-CZ" dirty="0">
              <a:solidFill>
                <a:schemeClr val="tx1"/>
              </a:solidFill>
            </a:rPr>
            <a:t>Oponent hodnotí kritéria: </a:t>
          </a:r>
        </a:p>
        <a:p>
          <a:pPr algn="l"/>
          <a:r>
            <a:rPr lang="cs-CZ" dirty="0">
              <a:solidFill>
                <a:schemeClr val="tx1"/>
              </a:solidFill>
            </a:rPr>
            <a:t>1. 	Excellence</a:t>
          </a:r>
        </a:p>
        <a:p>
          <a:pPr algn="l"/>
          <a:r>
            <a:rPr lang="cs-CZ" dirty="0">
              <a:solidFill>
                <a:schemeClr val="tx1"/>
              </a:solidFill>
            </a:rPr>
            <a:t>2. 	Impact</a:t>
          </a:r>
        </a:p>
        <a:p>
          <a:pPr algn="l"/>
          <a:r>
            <a:rPr lang="cs-CZ" dirty="0">
              <a:solidFill>
                <a:schemeClr val="tx1"/>
              </a:solidFill>
            </a:rPr>
            <a:t>3. 	Implementation</a:t>
          </a:r>
        </a:p>
      </dgm:t>
    </dgm:pt>
    <dgm:pt modelId="{BCAFF991-863F-44EB-8C32-9F5493AB96EC}" type="parTrans" cxnId="{A397B7E8-AEF5-4A23-BF3C-D87E175BA0AD}">
      <dgm:prSet/>
      <dgm:spPr/>
      <dgm:t>
        <a:bodyPr/>
        <a:lstStyle/>
        <a:p>
          <a:endParaRPr lang="cs-CZ"/>
        </a:p>
      </dgm:t>
    </dgm:pt>
    <dgm:pt modelId="{8FE74266-3151-4C68-B7C4-9A1802B932F1}" type="sibTrans" cxnId="{A397B7E8-AEF5-4A23-BF3C-D87E175BA0AD}">
      <dgm:prSet/>
      <dgm:spPr/>
      <dgm:t>
        <a:bodyPr/>
        <a:lstStyle/>
        <a:p>
          <a:endParaRPr lang="cs-CZ"/>
        </a:p>
      </dgm:t>
    </dgm:pt>
    <dgm:pt modelId="{65F175CD-9AED-49AC-993E-E4FB4F0642E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/>
            <a:t>Hodnocení HOP</a:t>
          </a:r>
        </a:p>
      </dgm:t>
    </dgm:pt>
    <dgm:pt modelId="{BE296E63-25E7-4ACF-950D-3A437091669A}" type="parTrans" cxnId="{43EA784E-2A2A-4A4F-977E-11FDF8B86EB4}">
      <dgm:prSet/>
      <dgm:spPr/>
      <dgm:t>
        <a:bodyPr/>
        <a:lstStyle/>
        <a:p>
          <a:endParaRPr lang="cs-CZ"/>
        </a:p>
      </dgm:t>
    </dgm:pt>
    <dgm:pt modelId="{6C1C063D-FF8F-4D34-8302-0C5822C8D77F}" type="sibTrans" cxnId="{43EA784E-2A2A-4A4F-977E-11FDF8B86EB4}">
      <dgm:prSet/>
      <dgm:spPr/>
      <dgm:t>
        <a:bodyPr/>
        <a:lstStyle/>
        <a:p>
          <a:endParaRPr lang="cs-CZ"/>
        </a:p>
      </dgm:t>
    </dgm:pt>
    <dgm:pt modelId="{6A9818FB-0C74-45CB-B70A-479CC4C878C8}">
      <dgm:prSet phldrT="[Text]" custT="1"/>
      <dgm:spPr/>
      <dgm:t>
        <a:bodyPr/>
        <a:lstStyle/>
        <a:p>
          <a:r>
            <a:rPr lang="cs-CZ" sz="1000" dirty="0">
              <a:solidFill>
                <a:schemeClr val="tx1"/>
              </a:solidFill>
            </a:rPr>
            <a:t>2 hodnotící oborové panely: </a:t>
          </a:r>
        </a:p>
        <a:p>
          <a:r>
            <a:rPr lang="cs-CZ" sz="1000" b="1" dirty="0">
              <a:solidFill>
                <a:schemeClr val="tx1"/>
              </a:solidFill>
            </a:rPr>
            <a:t>Panel A </a:t>
          </a:r>
          <a:r>
            <a:rPr lang="cs-CZ" sz="1000" b="0" dirty="0">
              <a:solidFill>
                <a:schemeClr val="tx1"/>
              </a:solidFill>
            </a:rPr>
            <a:t>a</a:t>
          </a:r>
          <a:r>
            <a:rPr lang="cs-CZ" sz="1000" b="1" dirty="0">
              <a:solidFill>
                <a:schemeClr val="tx1"/>
              </a:solidFill>
            </a:rPr>
            <a:t> Panel B</a:t>
          </a:r>
        </a:p>
        <a:p>
          <a:r>
            <a:rPr lang="cs-CZ" sz="1000" dirty="0">
              <a:solidFill>
                <a:schemeClr val="tx1"/>
              </a:solidFill>
            </a:rPr>
            <a:t>Samostatná alokace pro každý panel</a:t>
          </a:r>
        </a:p>
      </dgm:t>
    </dgm:pt>
    <dgm:pt modelId="{70DB3648-A519-43EC-83D6-E9B402CC5687}" type="parTrans" cxnId="{DC752390-0896-42F4-B602-2C1AB9359159}">
      <dgm:prSet/>
      <dgm:spPr/>
      <dgm:t>
        <a:bodyPr/>
        <a:lstStyle/>
        <a:p>
          <a:endParaRPr lang="cs-CZ"/>
        </a:p>
      </dgm:t>
    </dgm:pt>
    <dgm:pt modelId="{FE8B3086-66EC-42CD-A050-13F81B1D0DB6}" type="sibTrans" cxnId="{DC752390-0896-42F4-B602-2C1AB9359159}">
      <dgm:prSet/>
      <dgm:spPr/>
      <dgm:t>
        <a:bodyPr/>
        <a:lstStyle/>
        <a:p>
          <a:endParaRPr lang="cs-CZ"/>
        </a:p>
      </dgm:t>
    </dgm:pt>
    <dgm:pt modelId="{2BAE63D4-8549-46D4-95A9-8E2F0A5FEE35}">
      <dgm:prSet phldrT="[Text]" custT="1"/>
      <dgm:spPr/>
      <dgm:t>
        <a:bodyPr/>
        <a:lstStyle/>
        <a:p>
          <a:r>
            <a:rPr lang="cs-CZ" sz="1000" b="1" dirty="0">
              <a:solidFill>
                <a:schemeClr val="tx1"/>
              </a:solidFill>
            </a:rPr>
            <a:t>Panel A</a:t>
          </a:r>
          <a:r>
            <a:rPr lang="cs-CZ" sz="1000" dirty="0">
              <a:solidFill>
                <a:schemeClr val="tx1"/>
              </a:solidFill>
            </a:rPr>
            <a:t>: Fakulta stavební, Fakulta strojního inženýrství, Fakulta elektrotechniky a komunikačních technologií, Fakulta chemická, Fakulta informačních technologií a Středoevropský technologický institut</a:t>
          </a:r>
        </a:p>
        <a:p>
          <a:r>
            <a:rPr lang="cs-CZ" sz="1000" b="1" dirty="0">
              <a:solidFill>
                <a:schemeClr val="tx1"/>
              </a:solidFill>
            </a:rPr>
            <a:t>Panel B</a:t>
          </a:r>
          <a:r>
            <a:rPr lang="cs-CZ" sz="1000" dirty="0">
              <a:solidFill>
                <a:schemeClr val="tx1"/>
              </a:solidFill>
            </a:rPr>
            <a:t>: Fakulta architektury, Fakulta výtvarných umění, Fakulta podnikatelská a Ústav soudního inženýrství .</a:t>
          </a:r>
        </a:p>
      </dgm:t>
    </dgm:pt>
    <dgm:pt modelId="{28AF0980-AEC6-41E6-B4CB-8310DA14D7CF}" type="parTrans" cxnId="{2CD48FAF-8F41-44BB-8ED3-AAA3D3AA9557}">
      <dgm:prSet/>
      <dgm:spPr/>
      <dgm:t>
        <a:bodyPr/>
        <a:lstStyle/>
        <a:p>
          <a:endParaRPr lang="cs-CZ"/>
        </a:p>
      </dgm:t>
    </dgm:pt>
    <dgm:pt modelId="{1C26F8B6-EAB1-4C36-B5F1-AFA2B85F45E0}" type="sibTrans" cxnId="{2CD48FAF-8F41-44BB-8ED3-AAA3D3AA9557}">
      <dgm:prSet/>
      <dgm:spPr/>
      <dgm:t>
        <a:bodyPr/>
        <a:lstStyle/>
        <a:p>
          <a:endParaRPr lang="cs-CZ"/>
        </a:p>
      </dgm:t>
    </dgm:pt>
    <dgm:pt modelId="{6B225705-013E-4EDF-A46A-7F3921F9F5FA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Na odstranění nedostatků má navrhovatel 5 kalendářních dnů</a:t>
          </a:r>
        </a:p>
      </dgm:t>
    </dgm:pt>
    <dgm:pt modelId="{678CA348-8ABC-48E0-A2DD-9488E4819C89}" type="parTrans" cxnId="{65489D24-1278-490E-8F58-DDD4061CA32B}">
      <dgm:prSet/>
      <dgm:spPr/>
      <dgm:t>
        <a:bodyPr/>
        <a:lstStyle/>
        <a:p>
          <a:endParaRPr lang="cs-CZ"/>
        </a:p>
      </dgm:t>
    </dgm:pt>
    <dgm:pt modelId="{47EED3EB-B101-46B2-BDA9-123F90D8FF92}" type="sibTrans" cxnId="{65489D24-1278-490E-8F58-DDD4061CA32B}">
      <dgm:prSet/>
      <dgm:spPr/>
      <dgm:t>
        <a:bodyPr/>
        <a:lstStyle/>
        <a:p>
          <a:endParaRPr lang="cs-CZ"/>
        </a:p>
      </dgm:t>
    </dgm:pt>
    <dgm:pt modelId="{5B3D5DD8-0DA8-4CE5-BD76-B37C41E9CB19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Každé kritérium – 5 bodů</a:t>
          </a:r>
        </a:p>
        <a:p>
          <a:r>
            <a:rPr lang="cs-CZ" dirty="0">
              <a:solidFill>
                <a:schemeClr val="tx1"/>
              </a:solidFill>
            </a:rPr>
            <a:t>Jednotka hodnocení: 0,5 bodu</a:t>
          </a:r>
        </a:p>
        <a:p>
          <a:r>
            <a:rPr lang="cs-CZ" dirty="0">
              <a:solidFill>
                <a:schemeClr val="tx1"/>
              </a:solidFill>
            </a:rPr>
            <a:t>Min. hranice úspěšnosti každého kritéria: 2,5 bodu</a:t>
          </a:r>
        </a:p>
      </dgm:t>
    </dgm:pt>
    <dgm:pt modelId="{FBE58888-0937-44CB-8C3E-118EE1C68CF5}" type="parTrans" cxnId="{73B56C0C-2631-4289-94D3-D27677799A75}">
      <dgm:prSet/>
      <dgm:spPr/>
      <dgm:t>
        <a:bodyPr/>
        <a:lstStyle/>
        <a:p>
          <a:endParaRPr lang="cs-CZ"/>
        </a:p>
      </dgm:t>
    </dgm:pt>
    <dgm:pt modelId="{23DFABB4-01D4-427B-A6F2-D1C0B36E87D6}" type="sibTrans" cxnId="{73B56C0C-2631-4289-94D3-D27677799A75}">
      <dgm:prSet/>
      <dgm:spPr/>
      <dgm:t>
        <a:bodyPr/>
        <a:lstStyle/>
        <a:p>
          <a:endParaRPr lang="cs-CZ"/>
        </a:p>
      </dgm:t>
    </dgm:pt>
    <dgm:pt modelId="{9BAA95D4-182E-47B9-86F7-52C1D29D7713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 případě, že se bodové hodnocení obou posudků významně liší – hodnocení provede třetí oponent (arbitr).</a:t>
          </a:r>
        </a:p>
      </dgm:t>
    </dgm:pt>
    <dgm:pt modelId="{3C8C4FFC-42D5-489C-920E-397ED970D8CC}" type="parTrans" cxnId="{BC397FF0-F8D4-4F13-8D5D-65558667ECBA}">
      <dgm:prSet/>
      <dgm:spPr/>
      <dgm:t>
        <a:bodyPr/>
        <a:lstStyle/>
        <a:p>
          <a:endParaRPr lang="cs-CZ"/>
        </a:p>
      </dgm:t>
    </dgm:pt>
    <dgm:pt modelId="{CCFC728B-4B94-49BF-8F33-C7E75B1A1365}" type="sibTrans" cxnId="{BC397FF0-F8D4-4F13-8D5D-65558667ECBA}">
      <dgm:prSet/>
      <dgm:spPr/>
      <dgm:t>
        <a:bodyPr/>
        <a:lstStyle/>
        <a:p>
          <a:endParaRPr lang="cs-CZ"/>
        </a:p>
      </dgm:t>
    </dgm:pt>
    <dgm:pt modelId="{2A495EE9-656B-4267-AF62-9824C5C41C91}">
      <dgm:prSet custT="1"/>
      <dgm:spPr/>
      <dgm:t>
        <a:bodyPr/>
        <a:lstStyle/>
        <a:p>
          <a:r>
            <a:rPr lang="cs-CZ" sz="1000" dirty="0">
              <a:solidFill>
                <a:schemeClr val="tx1"/>
              </a:solidFill>
            </a:rPr>
            <a:t>Výsledné pořadí návrhů grantů určuje HOP na základě součtu bodů obou posudků grantů. </a:t>
          </a:r>
        </a:p>
        <a:p>
          <a:r>
            <a:rPr lang="cs-CZ" sz="1000" dirty="0">
              <a:solidFill>
                <a:schemeClr val="tx1"/>
              </a:solidFill>
            </a:rPr>
            <a:t>V případě, že do hodnocení zasahoval arbitr, sečtou se body arbitra a posudku, ke kterému se bodově přiklonil.</a:t>
          </a:r>
        </a:p>
      </dgm:t>
    </dgm:pt>
    <dgm:pt modelId="{701A3372-21F3-45FE-B240-12E3397A3727}" type="parTrans" cxnId="{D31F0885-16B1-4C09-B4FE-BD35B721D04F}">
      <dgm:prSet/>
      <dgm:spPr/>
      <dgm:t>
        <a:bodyPr/>
        <a:lstStyle/>
        <a:p>
          <a:endParaRPr lang="cs-CZ"/>
        </a:p>
      </dgm:t>
    </dgm:pt>
    <dgm:pt modelId="{ECECA224-41E9-4C12-8F6F-50F9CF8016CC}" type="sibTrans" cxnId="{D31F0885-16B1-4C09-B4FE-BD35B721D04F}">
      <dgm:prSet/>
      <dgm:spPr/>
      <dgm:t>
        <a:bodyPr/>
        <a:lstStyle/>
        <a:p>
          <a:endParaRPr lang="cs-CZ"/>
        </a:p>
      </dgm:t>
    </dgm:pt>
    <dgm:pt modelId="{4DE1FD1E-7CA9-4A5B-8616-9E1657CEAF92}" type="pres">
      <dgm:prSet presAssocID="{B2BFFA11-C471-448E-862A-0FE38AFAFF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B744884-535B-47BD-B310-60EF29479D28}" type="pres">
      <dgm:prSet presAssocID="{00FEC466-0874-48A4-83D6-664F967A182D}" presName="compNode" presStyleCnt="0"/>
      <dgm:spPr/>
    </dgm:pt>
    <dgm:pt modelId="{3519251D-BB03-4352-B0E4-B154E92216E4}" type="pres">
      <dgm:prSet presAssocID="{00FEC466-0874-48A4-83D6-664F967A182D}" presName="aNode" presStyleLbl="bgShp" presStyleIdx="0" presStyleCnt="3"/>
      <dgm:spPr/>
      <dgm:t>
        <a:bodyPr/>
        <a:lstStyle/>
        <a:p>
          <a:endParaRPr lang="cs-CZ"/>
        </a:p>
      </dgm:t>
    </dgm:pt>
    <dgm:pt modelId="{B350500A-3C7A-4824-B1E6-67607BDE514C}" type="pres">
      <dgm:prSet presAssocID="{00FEC466-0874-48A4-83D6-664F967A182D}" presName="textNode" presStyleLbl="bgShp" presStyleIdx="0" presStyleCnt="3"/>
      <dgm:spPr/>
      <dgm:t>
        <a:bodyPr/>
        <a:lstStyle/>
        <a:p>
          <a:endParaRPr lang="cs-CZ"/>
        </a:p>
      </dgm:t>
    </dgm:pt>
    <dgm:pt modelId="{EBFAAF52-D025-4156-8F98-D0EF05BB9194}" type="pres">
      <dgm:prSet presAssocID="{00FEC466-0874-48A4-83D6-664F967A182D}" presName="compChildNode" presStyleCnt="0"/>
      <dgm:spPr/>
    </dgm:pt>
    <dgm:pt modelId="{86A57B19-36D8-4542-ABE4-9C038DAA3930}" type="pres">
      <dgm:prSet presAssocID="{00FEC466-0874-48A4-83D6-664F967A182D}" presName="theInnerList" presStyleCnt="0"/>
      <dgm:spPr/>
    </dgm:pt>
    <dgm:pt modelId="{92728EC5-AD2C-48DB-A93F-5778FC91764A}" type="pres">
      <dgm:prSet presAssocID="{92DDDBA7-8B28-4918-ABA3-9D16BD3BDEF4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F481AC-0E56-4030-9643-E9B5D34EAAD8}" type="pres">
      <dgm:prSet presAssocID="{92DDDBA7-8B28-4918-ABA3-9D16BD3BDEF4}" presName="aSpace2" presStyleCnt="0"/>
      <dgm:spPr/>
    </dgm:pt>
    <dgm:pt modelId="{0B96364F-1409-4D39-B946-123D210CDCA4}" type="pres">
      <dgm:prSet presAssocID="{9FACE401-3D67-4905-9108-A71135728F82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7BB337-7E1D-46B8-851A-4975BE084196}" type="pres">
      <dgm:prSet presAssocID="{9FACE401-3D67-4905-9108-A71135728F82}" presName="aSpace2" presStyleCnt="0"/>
      <dgm:spPr/>
    </dgm:pt>
    <dgm:pt modelId="{21EEE772-C6B7-4A78-B3D2-EE5BDBF930E3}" type="pres">
      <dgm:prSet presAssocID="{6B225705-013E-4EDF-A46A-7F3921F9F5FA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4287E5-C274-4CC7-A839-225D74AE2529}" type="pres">
      <dgm:prSet presAssocID="{00FEC466-0874-48A4-83D6-664F967A182D}" presName="aSpace" presStyleCnt="0"/>
      <dgm:spPr/>
    </dgm:pt>
    <dgm:pt modelId="{E6F4C259-A773-44B6-9795-F2696ED0CD3E}" type="pres">
      <dgm:prSet presAssocID="{F656FA79-F6FE-4849-AE73-F6B482714796}" presName="compNode" presStyleCnt="0"/>
      <dgm:spPr/>
    </dgm:pt>
    <dgm:pt modelId="{A3BC1FAE-DAA4-44BC-B91A-7D8265CFAC1B}" type="pres">
      <dgm:prSet presAssocID="{F656FA79-F6FE-4849-AE73-F6B482714796}" presName="aNode" presStyleLbl="bgShp" presStyleIdx="1" presStyleCnt="3"/>
      <dgm:spPr/>
      <dgm:t>
        <a:bodyPr/>
        <a:lstStyle/>
        <a:p>
          <a:endParaRPr lang="cs-CZ"/>
        </a:p>
      </dgm:t>
    </dgm:pt>
    <dgm:pt modelId="{F4796B29-7675-470D-9D7D-7A99FCBDF06F}" type="pres">
      <dgm:prSet presAssocID="{F656FA79-F6FE-4849-AE73-F6B482714796}" presName="textNode" presStyleLbl="bgShp" presStyleIdx="1" presStyleCnt="3"/>
      <dgm:spPr/>
      <dgm:t>
        <a:bodyPr/>
        <a:lstStyle/>
        <a:p>
          <a:endParaRPr lang="cs-CZ"/>
        </a:p>
      </dgm:t>
    </dgm:pt>
    <dgm:pt modelId="{9003CF38-3AC6-406F-8450-4E6C4A19FED1}" type="pres">
      <dgm:prSet presAssocID="{F656FA79-F6FE-4849-AE73-F6B482714796}" presName="compChildNode" presStyleCnt="0"/>
      <dgm:spPr/>
    </dgm:pt>
    <dgm:pt modelId="{9686D0D2-B5DD-4850-BD87-55FC6E3B7AA4}" type="pres">
      <dgm:prSet presAssocID="{F656FA79-F6FE-4849-AE73-F6B482714796}" presName="theInnerList" presStyleCnt="0"/>
      <dgm:spPr/>
    </dgm:pt>
    <dgm:pt modelId="{F939086A-977A-48AB-989D-9ABAB4A9DFD1}" type="pres">
      <dgm:prSet presAssocID="{6DE54229-3D87-44BA-AB52-419302D483BE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676996-67B0-4AD0-BFED-8BD29BEA9B2D}" type="pres">
      <dgm:prSet presAssocID="{6DE54229-3D87-44BA-AB52-419302D483BE}" presName="aSpace2" presStyleCnt="0"/>
      <dgm:spPr/>
    </dgm:pt>
    <dgm:pt modelId="{A7F99607-CAAD-41A7-A610-D74B1E8C6D5E}" type="pres">
      <dgm:prSet presAssocID="{14D846CE-2B49-4BDB-9F91-0E662507943D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A40103-2FFA-4DCD-8C9B-E07DA46521DF}" type="pres">
      <dgm:prSet presAssocID="{14D846CE-2B49-4BDB-9F91-0E662507943D}" presName="aSpace2" presStyleCnt="0"/>
      <dgm:spPr/>
    </dgm:pt>
    <dgm:pt modelId="{20FF055D-3901-42A1-8232-34080761969D}" type="pres">
      <dgm:prSet presAssocID="{5B3D5DD8-0DA8-4CE5-BD76-B37C41E9CB19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68F7EC-87A4-4767-8AFA-B5151ACD32DF}" type="pres">
      <dgm:prSet presAssocID="{5B3D5DD8-0DA8-4CE5-BD76-B37C41E9CB19}" presName="aSpace2" presStyleCnt="0"/>
      <dgm:spPr/>
    </dgm:pt>
    <dgm:pt modelId="{371F273A-7027-4FCE-AD4F-3B0E0E11E2EA}" type="pres">
      <dgm:prSet presAssocID="{9BAA95D4-182E-47B9-86F7-52C1D29D7713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1338E1-54DB-4F33-9547-96B107B9745E}" type="pres">
      <dgm:prSet presAssocID="{F656FA79-F6FE-4849-AE73-F6B482714796}" presName="aSpace" presStyleCnt="0"/>
      <dgm:spPr/>
    </dgm:pt>
    <dgm:pt modelId="{837E1C8E-CE1E-4CEF-966E-D2195819ECEC}" type="pres">
      <dgm:prSet presAssocID="{65F175CD-9AED-49AC-993E-E4FB4F0642E9}" presName="compNode" presStyleCnt="0"/>
      <dgm:spPr/>
    </dgm:pt>
    <dgm:pt modelId="{6B6BED8E-68C8-432F-8473-0708AC9C15A9}" type="pres">
      <dgm:prSet presAssocID="{65F175CD-9AED-49AC-993E-E4FB4F0642E9}" presName="aNode" presStyleLbl="bgShp" presStyleIdx="2" presStyleCnt="3" custLinFactNeighborX="38"/>
      <dgm:spPr/>
      <dgm:t>
        <a:bodyPr/>
        <a:lstStyle/>
        <a:p>
          <a:endParaRPr lang="cs-CZ"/>
        </a:p>
      </dgm:t>
    </dgm:pt>
    <dgm:pt modelId="{635B4761-5108-4F3D-9E12-A1402B1D0420}" type="pres">
      <dgm:prSet presAssocID="{65F175CD-9AED-49AC-993E-E4FB4F0642E9}" presName="textNode" presStyleLbl="bgShp" presStyleIdx="2" presStyleCnt="3"/>
      <dgm:spPr/>
      <dgm:t>
        <a:bodyPr/>
        <a:lstStyle/>
        <a:p>
          <a:endParaRPr lang="cs-CZ"/>
        </a:p>
      </dgm:t>
    </dgm:pt>
    <dgm:pt modelId="{B6058310-0A26-4A38-80A3-45A656F1BF3E}" type="pres">
      <dgm:prSet presAssocID="{65F175CD-9AED-49AC-993E-E4FB4F0642E9}" presName="compChildNode" presStyleCnt="0"/>
      <dgm:spPr/>
    </dgm:pt>
    <dgm:pt modelId="{7EA8CC1A-0A32-4C12-8FC3-97D250DE4D19}" type="pres">
      <dgm:prSet presAssocID="{65F175CD-9AED-49AC-993E-E4FB4F0642E9}" presName="theInnerList" presStyleCnt="0"/>
      <dgm:spPr/>
    </dgm:pt>
    <dgm:pt modelId="{DFA93CE9-D155-4ED1-B173-4DE4925EB741}" type="pres">
      <dgm:prSet presAssocID="{6A9818FB-0C74-45CB-B70A-479CC4C878C8}" presName="childNode" presStyleLbl="node1" presStyleIdx="7" presStyleCnt="10" custScaleX="106766" custScaleY="200057" custLinFactY="-11905" custLinFactNeighborX="-1668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C19AA7-E87F-47AC-B36D-6F9697E9D24F}" type="pres">
      <dgm:prSet presAssocID="{6A9818FB-0C74-45CB-B70A-479CC4C878C8}" presName="aSpace2" presStyleCnt="0"/>
      <dgm:spPr/>
    </dgm:pt>
    <dgm:pt modelId="{191AD666-6CFE-4320-BD47-ADA41C53F12F}" type="pres">
      <dgm:prSet presAssocID="{2BAE63D4-8549-46D4-95A9-8E2F0A5FEE35}" presName="childNode" presStyleLbl="node1" presStyleIdx="8" presStyleCnt="10" custScaleX="106766" custScaleY="453403" custLinFactNeighborX="-1668" custLinFactNeighborY="-8886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23AFDF-EB43-4D3C-B851-0ABF1DA5BD93}" type="pres">
      <dgm:prSet presAssocID="{2BAE63D4-8549-46D4-95A9-8E2F0A5FEE35}" presName="aSpace2" presStyleCnt="0"/>
      <dgm:spPr/>
    </dgm:pt>
    <dgm:pt modelId="{B4E0CB72-7A8C-4AC9-880D-EADB1DF386ED}" type="pres">
      <dgm:prSet presAssocID="{2A495EE9-656B-4267-AF62-9824C5C41C91}" presName="childNode" presStyleLbl="node1" presStyleIdx="9" presStyleCnt="10" custScaleX="106894" custScaleY="299928" custLinFactY="6396" custLinFactNeighborX="-1732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8AD801E-7051-48EF-84A0-298F20A44655}" type="presOf" srcId="{6B225705-013E-4EDF-A46A-7F3921F9F5FA}" destId="{21EEE772-C6B7-4A78-B3D2-EE5BDBF930E3}" srcOrd="0" destOrd="0" presId="urn:microsoft.com/office/officeart/2005/8/layout/lProcess2"/>
    <dgm:cxn modelId="{364A383C-15B4-42C3-B16C-43AFE54545BA}" type="presOf" srcId="{14D846CE-2B49-4BDB-9F91-0E662507943D}" destId="{A7F99607-CAAD-41A7-A610-D74B1E8C6D5E}" srcOrd="0" destOrd="0" presId="urn:microsoft.com/office/officeart/2005/8/layout/lProcess2"/>
    <dgm:cxn modelId="{B05A044A-C11C-4B27-8502-D92E3AFA0A85}" type="presOf" srcId="{5B3D5DD8-0DA8-4CE5-BD76-B37C41E9CB19}" destId="{20FF055D-3901-42A1-8232-34080761969D}" srcOrd="0" destOrd="0" presId="urn:microsoft.com/office/officeart/2005/8/layout/lProcess2"/>
    <dgm:cxn modelId="{9CA666CA-D5F9-4AEB-9437-B4B2F3F52EC1}" srcId="{00FEC466-0874-48A4-83D6-664F967A182D}" destId="{92DDDBA7-8B28-4918-ABA3-9D16BD3BDEF4}" srcOrd="0" destOrd="0" parTransId="{65749007-D00F-4970-A435-72589BBD8C08}" sibTransId="{8A5252B2-479B-452D-8312-DA989359E34E}"/>
    <dgm:cxn modelId="{C5C0521F-AD13-4BC7-BFA3-0C78C722F5C1}" type="presOf" srcId="{B2BFFA11-C471-448E-862A-0FE38AFAFF37}" destId="{4DE1FD1E-7CA9-4A5B-8616-9E1657CEAF92}" srcOrd="0" destOrd="0" presId="urn:microsoft.com/office/officeart/2005/8/layout/lProcess2"/>
    <dgm:cxn modelId="{65489D24-1278-490E-8F58-DDD4061CA32B}" srcId="{00FEC466-0874-48A4-83D6-664F967A182D}" destId="{6B225705-013E-4EDF-A46A-7F3921F9F5FA}" srcOrd="2" destOrd="0" parTransId="{678CA348-8ABC-48E0-A2DD-9488E4819C89}" sibTransId="{47EED3EB-B101-46B2-BDA9-123F90D8FF92}"/>
    <dgm:cxn modelId="{73B56C0C-2631-4289-94D3-D27677799A75}" srcId="{F656FA79-F6FE-4849-AE73-F6B482714796}" destId="{5B3D5DD8-0DA8-4CE5-BD76-B37C41E9CB19}" srcOrd="2" destOrd="0" parTransId="{FBE58888-0937-44CB-8C3E-118EE1C68CF5}" sibTransId="{23DFABB4-01D4-427B-A6F2-D1C0B36E87D6}"/>
    <dgm:cxn modelId="{BC397FF0-F8D4-4F13-8D5D-65558667ECBA}" srcId="{F656FA79-F6FE-4849-AE73-F6B482714796}" destId="{9BAA95D4-182E-47B9-86F7-52C1D29D7713}" srcOrd="3" destOrd="0" parTransId="{3C8C4FFC-42D5-489C-920E-397ED970D8CC}" sibTransId="{CCFC728B-4B94-49BF-8F33-C7E75B1A1365}"/>
    <dgm:cxn modelId="{8174C387-93EF-4230-8472-A5619BE8E37B}" type="presOf" srcId="{2BAE63D4-8549-46D4-95A9-8E2F0A5FEE35}" destId="{191AD666-6CFE-4320-BD47-ADA41C53F12F}" srcOrd="0" destOrd="0" presId="urn:microsoft.com/office/officeart/2005/8/layout/lProcess2"/>
    <dgm:cxn modelId="{DF121C1E-0221-46D8-8AF5-B43754427C67}" type="presOf" srcId="{00FEC466-0874-48A4-83D6-664F967A182D}" destId="{3519251D-BB03-4352-B0E4-B154E92216E4}" srcOrd="0" destOrd="0" presId="urn:microsoft.com/office/officeart/2005/8/layout/lProcess2"/>
    <dgm:cxn modelId="{7297AD4B-38DD-4EB7-A612-16D314A54756}" type="presOf" srcId="{6DE54229-3D87-44BA-AB52-419302D483BE}" destId="{F939086A-977A-48AB-989D-9ABAB4A9DFD1}" srcOrd="0" destOrd="0" presId="urn:microsoft.com/office/officeart/2005/8/layout/lProcess2"/>
    <dgm:cxn modelId="{5D1F4019-A7E5-4AB3-8353-2D6D047899FD}" srcId="{00FEC466-0874-48A4-83D6-664F967A182D}" destId="{9FACE401-3D67-4905-9108-A71135728F82}" srcOrd="1" destOrd="0" parTransId="{BAC9B636-4D78-45F8-9C74-7CE930C6D2D3}" sibTransId="{CCA28528-2299-43DD-86D0-2B7A3ED516F0}"/>
    <dgm:cxn modelId="{43EA784E-2A2A-4A4F-977E-11FDF8B86EB4}" srcId="{B2BFFA11-C471-448E-862A-0FE38AFAFF37}" destId="{65F175CD-9AED-49AC-993E-E4FB4F0642E9}" srcOrd="2" destOrd="0" parTransId="{BE296E63-25E7-4ACF-950D-3A437091669A}" sibTransId="{6C1C063D-FF8F-4D34-8302-0C5822C8D77F}"/>
    <dgm:cxn modelId="{D31F0885-16B1-4C09-B4FE-BD35B721D04F}" srcId="{65F175CD-9AED-49AC-993E-E4FB4F0642E9}" destId="{2A495EE9-656B-4267-AF62-9824C5C41C91}" srcOrd="2" destOrd="0" parTransId="{701A3372-21F3-45FE-B240-12E3397A3727}" sibTransId="{ECECA224-41E9-4C12-8F6F-50F9CF8016CC}"/>
    <dgm:cxn modelId="{51940F42-2B67-412D-858C-7F10CC075171}" srcId="{B2BFFA11-C471-448E-862A-0FE38AFAFF37}" destId="{00FEC466-0874-48A4-83D6-664F967A182D}" srcOrd="0" destOrd="0" parTransId="{F7F0465C-60F9-4817-B71D-BB353474866C}" sibTransId="{DA0079BB-0209-44AD-A4CB-AF6E1E1CE12A}"/>
    <dgm:cxn modelId="{40732E69-097C-4F25-B41C-6A6D9D3F5BA3}" type="presOf" srcId="{65F175CD-9AED-49AC-993E-E4FB4F0642E9}" destId="{6B6BED8E-68C8-432F-8473-0708AC9C15A9}" srcOrd="0" destOrd="0" presId="urn:microsoft.com/office/officeart/2005/8/layout/lProcess2"/>
    <dgm:cxn modelId="{A6AF7FFE-CECA-40A8-B08A-14EB713787F6}" type="presOf" srcId="{9FACE401-3D67-4905-9108-A71135728F82}" destId="{0B96364F-1409-4D39-B946-123D210CDCA4}" srcOrd="0" destOrd="0" presId="urn:microsoft.com/office/officeart/2005/8/layout/lProcess2"/>
    <dgm:cxn modelId="{488C6A76-85DA-467C-BE9C-3AC62ABCCF0D}" type="presOf" srcId="{00FEC466-0874-48A4-83D6-664F967A182D}" destId="{B350500A-3C7A-4824-B1E6-67607BDE514C}" srcOrd="1" destOrd="0" presId="urn:microsoft.com/office/officeart/2005/8/layout/lProcess2"/>
    <dgm:cxn modelId="{8140382C-BE00-450B-98E7-7D91C60ECD16}" type="presOf" srcId="{92DDDBA7-8B28-4918-ABA3-9D16BD3BDEF4}" destId="{92728EC5-AD2C-48DB-A93F-5778FC91764A}" srcOrd="0" destOrd="0" presId="urn:microsoft.com/office/officeart/2005/8/layout/lProcess2"/>
    <dgm:cxn modelId="{7B4907C9-04FC-4800-A18C-6A42CCB64875}" type="presOf" srcId="{F656FA79-F6FE-4849-AE73-F6B482714796}" destId="{F4796B29-7675-470D-9D7D-7A99FCBDF06F}" srcOrd="1" destOrd="0" presId="urn:microsoft.com/office/officeart/2005/8/layout/lProcess2"/>
    <dgm:cxn modelId="{A397B7E8-AEF5-4A23-BF3C-D87E175BA0AD}" srcId="{F656FA79-F6FE-4849-AE73-F6B482714796}" destId="{14D846CE-2B49-4BDB-9F91-0E662507943D}" srcOrd="1" destOrd="0" parTransId="{BCAFF991-863F-44EB-8C32-9F5493AB96EC}" sibTransId="{8FE74266-3151-4C68-B7C4-9A1802B932F1}"/>
    <dgm:cxn modelId="{28FA5EB2-D877-49CD-8CA6-4B616FCF47A1}" type="presOf" srcId="{6A9818FB-0C74-45CB-B70A-479CC4C878C8}" destId="{DFA93CE9-D155-4ED1-B173-4DE4925EB741}" srcOrd="0" destOrd="0" presId="urn:microsoft.com/office/officeart/2005/8/layout/lProcess2"/>
    <dgm:cxn modelId="{6D5EB50A-AD19-4D44-A751-AE7842ED954C}" type="presOf" srcId="{2A495EE9-656B-4267-AF62-9824C5C41C91}" destId="{B4E0CB72-7A8C-4AC9-880D-EADB1DF386ED}" srcOrd="0" destOrd="0" presId="urn:microsoft.com/office/officeart/2005/8/layout/lProcess2"/>
    <dgm:cxn modelId="{154F5966-7F51-48F9-9E51-440D03CE53EF}" type="presOf" srcId="{F656FA79-F6FE-4849-AE73-F6B482714796}" destId="{A3BC1FAE-DAA4-44BC-B91A-7D8265CFAC1B}" srcOrd="0" destOrd="0" presId="urn:microsoft.com/office/officeart/2005/8/layout/lProcess2"/>
    <dgm:cxn modelId="{172BD3F7-F491-4C44-9C52-59DAB5F833F2}" srcId="{F656FA79-F6FE-4849-AE73-F6B482714796}" destId="{6DE54229-3D87-44BA-AB52-419302D483BE}" srcOrd="0" destOrd="0" parTransId="{351CB101-7CF8-42B6-825E-1F6943E124BF}" sibTransId="{43339146-A4F9-4E14-AF59-C1200AE194A5}"/>
    <dgm:cxn modelId="{DC752390-0896-42F4-B602-2C1AB9359159}" srcId="{65F175CD-9AED-49AC-993E-E4FB4F0642E9}" destId="{6A9818FB-0C74-45CB-B70A-479CC4C878C8}" srcOrd="0" destOrd="0" parTransId="{70DB3648-A519-43EC-83D6-E9B402CC5687}" sibTransId="{FE8B3086-66EC-42CD-A050-13F81B1D0DB6}"/>
    <dgm:cxn modelId="{BC173C49-736F-4E89-B953-41B22B652740}" type="presOf" srcId="{9BAA95D4-182E-47B9-86F7-52C1D29D7713}" destId="{371F273A-7027-4FCE-AD4F-3B0E0E11E2EA}" srcOrd="0" destOrd="0" presId="urn:microsoft.com/office/officeart/2005/8/layout/lProcess2"/>
    <dgm:cxn modelId="{8D7B707D-0891-4C2C-AF2D-E619E2A276A9}" type="presOf" srcId="{65F175CD-9AED-49AC-993E-E4FB4F0642E9}" destId="{635B4761-5108-4F3D-9E12-A1402B1D0420}" srcOrd="1" destOrd="0" presId="urn:microsoft.com/office/officeart/2005/8/layout/lProcess2"/>
    <dgm:cxn modelId="{2CD48FAF-8F41-44BB-8ED3-AAA3D3AA9557}" srcId="{65F175CD-9AED-49AC-993E-E4FB4F0642E9}" destId="{2BAE63D4-8549-46D4-95A9-8E2F0A5FEE35}" srcOrd="1" destOrd="0" parTransId="{28AF0980-AEC6-41E6-B4CB-8310DA14D7CF}" sibTransId="{1C26F8B6-EAB1-4C36-B5F1-AFA2B85F45E0}"/>
    <dgm:cxn modelId="{B910B56F-D1B6-4DC3-8375-1A96FAF4A088}" srcId="{B2BFFA11-C471-448E-862A-0FE38AFAFF37}" destId="{F656FA79-F6FE-4849-AE73-F6B482714796}" srcOrd="1" destOrd="0" parTransId="{B56F74EC-15A6-46D6-A301-7AE300D40873}" sibTransId="{B86CF2E5-5311-45CB-B76B-4A412C18FD28}"/>
    <dgm:cxn modelId="{E1DBB4B6-1798-4749-B525-129092BE6C97}" type="presParOf" srcId="{4DE1FD1E-7CA9-4A5B-8616-9E1657CEAF92}" destId="{AB744884-535B-47BD-B310-60EF29479D28}" srcOrd="0" destOrd="0" presId="urn:microsoft.com/office/officeart/2005/8/layout/lProcess2"/>
    <dgm:cxn modelId="{DEAAFA9A-FEED-43E9-BA79-82CEF2A1264F}" type="presParOf" srcId="{AB744884-535B-47BD-B310-60EF29479D28}" destId="{3519251D-BB03-4352-B0E4-B154E92216E4}" srcOrd="0" destOrd="0" presId="urn:microsoft.com/office/officeart/2005/8/layout/lProcess2"/>
    <dgm:cxn modelId="{01C11DE7-8F6A-47EA-A9BC-4AF84D850BB3}" type="presParOf" srcId="{AB744884-535B-47BD-B310-60EF29479D28}" destId="{B350500A-3C7A-4824-B1E6-67607BDE514C}" srcOrd="1" destOrd="0" presId="urn:microsoft.com/office/officeart/2005/8/layout/lProcess2"/>
    <dgm:cxn modelId="{6DAA64BE-5AE5-491B-830B-84CF41DE291C}" type="presParOf" srcId="{AB744884-535B-47BD-B310-60EF29479D28}" destId="{EBFAAF52-D025-4156-8F98-D0EF05BB9194}" srcOrd="2" destOrd="0" presId="urn:microsoft.com/office/officeart/2005/8/layout/lProcess2"/>
    <dgm:cxn modelId="{367EA8F1-6B2F-4D4E-8027-F82F3EBB9B7D}" type="presParOf" srcId="{EBFAAF52-D025-4156-8F98-D0EF05BB9194}" destId="{86A57B19-36D8-4542-ABE4-9C038DAA3930}" srcOrd="0" destOrd="0" presId="urn:microsoft.com/office/officeart/2005/8/layout/lProcess2"/>
    <dgm:cxn modelId="{07C0D734-136E-43FE-A58C-CF9D2C3CEC72}" type="presParOf" srcId="{86A57B19-36D8-4542-ABE4-9C038DAA3930}" destId="{92728EC5-AD2C-48DB-A93F-5778FC91764A}" srcOrd="0" destOrd="0" presId="urn:microsoft.com/office/officeart/2005/8/layout/lProcess2"/>
    <dgm:cxn modelId="{E71B337E-C0F1-4C2A-8B94-F43D5FE5B2E1}" type="presParOf" srcId="{86A57B19-36D8-4542-ABE4-9C038DAA3930}" destId="{27F481AC-0E56-4030-9643-E9B5D34EAAD8}" srcOrd="1" destOrd="0" presId="urn:microsoft.com/office/officeart/2005/8/layout/lProcess2"/>
    <dgm:cxn modelId="{BB76FDE7-F128-4FD2-84F2-E3F9627F2E00}" type="presParOf" srcId="{86A57B19-36D8-4542-ABE4-9C038DAA3930}" destId="{0B96364F-1409-4D39-B946-123D210CDCA4}" srcOrd="2" destOrd="0" presId="urn:microsoft.com/office/officeart/2005/8/layout/lProcess2"/>
    <dgm:cxn modelId="{2FC41712-6051-4D10-9B79-7BEED63945CB}" type="presParOf" srcId="{86A57B19-36D8-4542-ABE4-9C038DAA3930}" destId="{FA7BB337-7E1D-46B8-851A-4975BE084196}" srcOrd="3" destOrd="0" presId="urn:microsoft.com/office/officeart/2005/8/layout/lProcess2"/>
    <dgm:cxn modelId="{B42D21B8-9B1D-489F-8247-6667F821BDE4}" type="presParOf" srcId="{86A57B19-36D8-4542-ABE4-9C038DAA3930}" destId="{21EEE772-C6B7-4A78-B3D2-EE5BDBF930E3}" srcOrd="4" destOrd="0" presId="urn:microsoft.com/office/officeart/2005/8/layout/lProcess2"/>
    <dgm:cxn modelId="{696DB73C-9245-42B4-9C46-4365183B6A1F}" type="presParOf" srcId="{4DE1FD1E-7CA9-4A5B-8616-9E1657CEAF92}" destId="{F04287E5-C274-4CC7-A839-225D74AE2529}" srcOrd="1" destOrd="0" presId="urn:microsoft.com/office/officeart/2005/8/layout/lProcess2"/>
    <dgm:cxn modelId="{F1A873A0-E4BB-4EFF-B3B0-61140A08A789}" type="presParOf" srcId="{4DE1FD1E-7CA9-4A5B-8616-9E1657CEAF92}" destId="{E6F4C259-A773-44B6-9795-F2696ED0CD3E}" srcOrd="2" destOrd="0" presId="urn:microsoft.com/office/officeart/2005/8/layout/lProcess2"/>
    <dgm:cxn modelId="{2775E930-4CE5-4A37-B29E-3CAA9CAE3452}" type="presParOf" srcId="{E6F4C259-A773-44B6-9795-F2696ED0CD3E}" destId="{A3BC1FAE-DAA4-44BC-B91A-7D8265CFAC1B}" srcOrd="0" destOrd="0" presId="urn:microsoft.com/office/officeart/2005/8/layout/lProcess2"/>
    <dgm:cxn modelId="{1A611973-B81E-4922-9571-FCD1DA77D0F5}" type="presParOf" srcId="{E6F4C259-A773-44B6-9795-F2696ED0CD3E}" destId="{F4796B29-7675-470D-9D7D-7A99FCBDF06F}" srcOrd="1" destOrd="0" presId="urn:microsoft.com/office/officeart/2005/8/layout/lProcess2"/>
    <dgm:cxn modelId="{E0AF17BC-E891-4855-B6FD-F10D158454D9}" type="presParOf" srcId="{E6F4C259-A773-44B6-9795-F2696ED0CD3E}" destId="{9003CF38-3AC6-406F-8450-4E6C4A19FED1}" srcOrd="2" destOrd="0" presId="urn:microsoft.com/office/officeart/2005/8/layout/lProcess2"/>
    <dgm:cxn modelId="{B36C1A39-A8F8-46C6-964F-DFD31741DB89}" type="presParOf" srcId="{9003CF38-3AC6-406F-8450-4E6C4A19FED1}" destId="{9686D0D2-B5DD-4850-BD87-55FC6E3B7AA4}" srcOrd="0" destOrd="0" presId="urn:microsoft.com/office/officeart/2005/8/layout/lProcess2"/>
    <dgm:cxn modelId="{5A529A35-42F4-476E-AB1C-305EE5927BDD}" type="presParOf" srcId="{9686D0D2-B5DD-4850-BD87-55FC6E3B7AA4}" destId="{F939086A-977A-48AB-989D-9ABAB4A9DFD1}" srcOrd="0" destOrd="0" presId="urn:microsoft.com/office/officeart/2005/8/layout/lProcess2"/>
    <dgm:cxn modelId="{8A15757D-8549-4CA7-B2B3-A5547F8EE373}" type="presParOf" srcId="{9686D0D2-B5DD-4850-BD87-55FC6E3B7AA4}" destId="{8C676996-67B0-4AD0-BFED-8BD29BEA9B2D}" srcOrd="1" destOrd="0" presId="urn:microsoft.com/office/officeart/2005/8/layout/lProcess2"/>
    <dgm:cxn modelId="{233F68FA-A934-4D6B-839C-7CE9AC6408A6}" type="presParOf" srcId="{9686D0D2-B5DD-4850-BD87-55FC6E3B7AA4}" destId="{A7F99607-CAAD-41A7-A610-D74B1E8C6D5E}" srcOrd="2" destOrd="0" presId="urn:microsoft.com/office/officeart/2005/8/layout/lProcess2"/>
    <dgm:cxn modelId="{0C5004C4-367B-42A6-9DE9-B1C87E9DB656}" type="presParOf" srcId="{9686D0D2-B5DD-4850-BD87-55FC6E3B7AA4}" destId="{87A40103-2FFA-4DCD-8C9B-E07DA46521DF}" srcOrd="3" destOrd="0" presId="urn:microsoft.com/office/officeart/2005/8/layout/lProcess2"/>
    <dgm:cxn modelId="{7B39492F-5CEC-4C9C-803F-66AAD415FE6C}" type="presParOf" srcId="{9686D0D2-B5DD-4850-BD87-55FC6E3B7AA4}" destId="{20FF055D-3901-42A1-8232-34080761969D}" srcOrd="4" destOrd="0" presId="urn:microsoft.com/office/officeart/2005/8/layout/lProcess2"/>
    <dgm:cxn modelId="{63A18692-FEE5-4657-A9ED-2C5FD789D0AC}" type="presParOf" srcId="{9686D0D2-B5DD-4850-BD87-55FC6E3B7AA4}" destId="{F268F7EC-87A4-4767-8AFA-B5151ACD32DF}" srcOrd="5" destOrd="0" presId="urn:microsoft.com/office/officeart/2005/8/layout/lProcess2"/>
    <dgm:cxn modelId="{95A82727-B45A-45DF-993C-A77025730045}" type="presParOf" srcId="{9686D0D2-B5DD-4850-BD87-55FC6E3B7AA4}" destId="{371F273A-7027-4FCE-AD4F-3B0E0E11E2EA}" srcOrd="6" destOrd="0" presId="urn:microsoft.com/office/officeart/2005/8/layout/lProcess2"/>
    <dgm:cxn modelId="{7B21120E-175C-42AA-82DF-33CED15A803E}" type="presParOf" srcId="{4DE1FD1E-7CA9-4A5B-8616-9E1657CEAF92}" destId="{F31338E1-54DB-4F33-9547-96B107B9745E}" srcOrd="3" destOrd="0" presId="urn:microsoft.com/office/officeart/2005/8/layout/lProcess2"/>
    <dgm:cxn modelId="{381FBB6E-C7C5-4682-9C2C-8A10D891EDF0}" type="presParOf" srcId="{4DE1FD1E-7CA9-4A5B-8616-9E1657CEAF92}" destId="{837E1C8E-CE1E-4CEF-966E-D2195819ECEC}" srcOrd="4" destOrd="0" presId="urn:microsoft.com/office/officeart/2005/8/layout/lProcess2"/>
    <dgm:cxn modelId="{B91AD83D-CCFD-4BA4-812B-1FBF5C8D2B76}" type="presParOf" srcId="{837E1C8E-CE1E-4CEF-966E-D2195819ECEC}" destId="{6B6BED8E-68C8-432F-8473-0708AC9C15A9}" srcOrd="0" destOrd="0" presId="urn:microsoft.com/office/officeart/2005/8/layout/lProcess2"/>
    <dgm:cxn modelId="{82778D88-8206-4040-8D18-F869FD7F4B88}" type="presParOf" srcId="{837E1C8E-CE1E-4CEF-966E-D2195819ECEC}" destId="{635B4761-5108-4F3D-9E12-A1402B1D0420}" srcOrd="1" destOrd="0" presId="urn:microsoft.com/office/officeart/2005/8/layout/lProcess2"/>
    <dgm:cxn modelId="{45079A37-30E9-439F-B19E-968E89246BA8}" type="presParOf" srcId="{837E1C8E-CE1E-4CEF-966E-D2195819ECEC}" destId="{B6058310-0A26-4A38-80A3-45A656F1BF3E}" srcOrd="2" destOrd="0" presId="urn:microsoft.com/office/officeart/2005/8/layout/lProcess2"/>
    <dgm:cxn modelId="{C5DBA0F4-2B9C-4A9F-A17C-E88EA3EEB860}" type="presParOf" srcId="{B6058310-0A26-4A38-80A3-45A656F1BF3E}" destId="{7EA8CC1A-0A32-4C12-8FC3-97D250DE4D19}" srcOrd="0" destOrd="0" presId="urn:microsoft.com/office/officeart/2005/8/layout/lProcess2"/>
    <dgm:cxn modelId="{B1CD0318-3BD0-4DD7-B044-93C93403BD41}" type="presParOf" srcId="{7EA8CC1A-0A32-4C12-8FC3-97D250DE4D19}" destId="{DFA93CE9-D155-4ED1-B173-4DE4925EB741}" srcOrd="0" destOrd="0" presId="urn:microsoft.com/office/officeart/2005/8/layout/lProcess2"/>
    <dgm:cxn modelId="{D74CDF54-8BDD-467D-B55A-8E82E5C6F370}" type="presParOf" srcId="{7EA8CC1A-0A32-4C12-8FC3-97D250DE4D19}" destId="{CBC19AA7-E87F-47AC-B36D-6F9697E9D24F}" srcOrd="1" destOrd="0" presId="urn:microsoft.com/office/officeart/2005/8/layout/lProcess2"/>
    <dgm:cxn modelId="{5E4BA3D5-68DF-4DAF-955A-880B098026AF}" type="presParOf" srcId="{7EA8CC1A-0A32-4C12-8FC3-97D250DE4D19}" destId="{191AD666-6CFE-4320-BD47-ADA41C53F12F}" srcOrd="2" destOrd="0" presId="urn:microsoft.com/office/officeart/2005/8/layout/lProcess2"/>
    <dgm:cxn modelId="{D5955005-F31E-4F02-8561-40395FA57529}" type="presParOf" srcId="{7EA8CC1A-0A32-4C12-8FC3-97D250DE4D19}" destId="{8F23AFDF-EB43-4D3C-B851-0ABF1DA5BD93}" srcOrd="3" destOrd="0" presId="urn:microsoft.com/office/officeart/2005/8/layout/lProcess2"/>
    <dgm:cxn modelId="{645116DB-655F-4EE7-BD55-AEB9F72D3A54}" type="presParOf" srcId="{7EA8CC1A-0A32-4C12-8FC3-97D250DE4D19}" destId="{B4E0CB72-7A8C-4AC9-880D-EADB1DF386E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EA14C-1772-4888-BF49-6E2DE319C26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023C829-AFA8-4BD1-B122-C4E399DC7EE1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cs-CZ" sz="1800" dirty="0"/>
            <a:t>Zpráva o činnosti</a:t>
          </a:r>
        </a:p>
      </dgm:t>
    </dgm:pt>
    <dgm:pt modelId="{F61CB2EF-D8DA-4FF6-8E65-BEECA9653942}" type="parTrans" cxnId="{F9701482-347D-4891-800A-585584118FC4}">
      <dgm:prSet/>
      <dgm:spPr/>
      <dgm:t>
        <a:bodyPr/>
        <a:lstStyle/>
        <a:p>
          <a:endParaRPr lang="cs-CZ"/>
        </a:p>
      </dgm:t>
    </dgm:pt>
    <dgm:pt modelId="{AF28D641-609D-446A-B1C2-9F4E3209F1F4}" type="sibTrans" cxnId="{F9701482-347D-4891-800A-585584118FC4}">
      <dgm:prSet/>
      <dgm:spPr/>
      <dgm:t>
        <a:bodyPr/>
        <a:lstStyle/>
        <a:p>
          <a:endParaRPr lang="cs-CZ"/>
        </a:p>
      </dgm:t>
    </dgm:pt>
    <dgm:pt modelId="{49E27AAE-D79F-4D07-BF5D-8DAA6D0FE25F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8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/>
            <a:t>Závěrečná zpráva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dirty="0"/>
        </a:p>
      </dgm:t>
    </dgm:pt>
    <dgm:pt modelId="{3EF13188-DE12-4D33-857F-BC270B75187A}" type="parTrans" cxnId="{E46E41F7-BC60-47E9-B89B-7D18EA0404B7}">
      <dgm:prSet/>
      <dgm:spPr/>
      <dgm:t>
        <a:bodyPr/>
        <a:lstStyle/>
        <a:p>
          <a:endParaRPr lang="cs-CZ"/>
        </a:p>
      </dgm:t>
    </dgm:pt>
    <dgm:pt modelId="{E3DE6469-9FF5-4266-B1F2-5D0F1C22C347}" type="sibTrans" cxnId="{E46E41F7-BC60-47E9-B89B-7D18EA0404B7}">
      <dgm:prSet/>
      <dgm:spPr/>
      <dgm:t>
        <a:bodyPr/>
        <a:lstStyle/>
        <a:p>
          <a:endParaRPr lang="cs-CZ"/>
        </a:p>
      </dgm:t>
    </dgm:pt>
    <dgm:pt modelId="{C6167438-572E-4B03-B979-C3C6D2ED459F}">
      <dgm:prSet custT="1"/>
      <dgm:spPr/>
      <dgm:t>
        <a:bodyPr/>
        <a:lstStyle/>
        <a:p>
          <a:r>
            <a:rPr lang="cs-CZ" sz="1400" dirty="0"/>
            <a:t>Řešitel i členové týmu každý měsíc</a:t>
          </a:r>
        </a:p>
      </dgm:t>
    </dgm:pt>
    <dgm:pt modelId="{EB22F351-E807-4CE6-9957-4BA731E68487}" type="parTrans" cxnId="{A86AD681-5FB8-4C0F-90F3-4AD9DA4304EC}">
      <dgm:prSet/>
      <dgm:spPr/>
      <dgm:t>
        <a:bodyPr/>
        <a:lstStyle/>
        <a:p>
          <a:endParaRPr lang="cs-CZ"/>
        </a:p>
      </dgm:t>
    </dgm:pt>
    <dgm:pt modelId="{53557376-C641-4E2E-B93A-5FBF816E09F8}" type="sibTrans" cxnId="{A86AD681-5FB8-4C0F-90F3-4AD9DA4304EC}">
      <dgm:prSet/>
      <dgm:spPr/>
      <dgm:t>
        <a:bodyPr/>
        <a:lstStyle/>
        <a:p>
          <a:endParaRPr lang="cs-CZ"/>
        </a:p>
      </dgm:t>
    </dgm:pt>
    <dgm:pt modelId="{50C02461-AE3A-48A6-A5DC-D7E8209A24CB}">
      <dgm:prSet custT="1"/>
      <dgm:spPr/>
      <dgm:t>
        <a:bodyPr/>
        <a:lstStyle/>
        <a:p>
          <a:r>
            <a:rPr lang="cs-CZ" sz="1400" dirty="0"/>
            <a:t>Pouze řešitel k poslednímu dni řešení grantu</a:t>
          </a:r>
        </a:p>
      </dgm:t>
    </dgm:pt>
    <dgm:pt modelId="{F2A3CF69-1A6D-4BD7-BF76-926F82E97819}" type="parTrans" cxnId="{8FEC8832-7CEC-45CD-8222-D15203A1FD24}">
      <dgm:prSet/>
      <dgm:spPr/>
      <dgm:t>
        <a:bodyPr/>
        <a:lstStyle/>
        <a:p>
          <a:endParaRPr lang="cs-CZ"/>
        </a:p>
      </dgm:t>
    </dgm:pt>
    <dgm:pt modelId="{E76F4ADB-60FF-4B54-81B5-C33FB94735EF}" type="sibTrans" cxnId="{8FEC8832-7CEC-45CD-8222-D15203A1FD24}">
      <dgm:prSet/>
      <dgm:spPr/>
      <dgm:t>
        <a:bodyPr/>
        <a:lstStyle/>
        <a:p>
          <a:endParaRPr lang="cs-CZ"/>
        </a:p>
      </dgm:t>
    </dgm:pt>
    <dgm:pt modelId="{1B9AF758-DEA1-4808-9D06-AF82B4E23E0F}" type="pres">
      <dgm:prSet presAssocID="{740EA14C-1772-4888-BF49-6E2DE319C26C}" presName="compositeShape" presStyleCnt="0">
        <dgm:presLayoutVars>
          <dgm:dir/>
          <dgm:resizeHandles/>
        </dgm:presLayoutVars>
      </dgm:prSet>
      <dgm:spPr/>
    </dgm:pt>
    <dgm:pt modelId="{FAA66E12-7A4E-4EFF-8A2A-D8A4A3983748}" type="pres">
      <dgm:prSet presAssocID="{740EA14C-1772-4888-BF49-6E2DE319C26C}" presName="pyramid" presStyleLbl="node1" presStyleIdx="0" presStyleCnt="1" custAng="0" custScaleX="63263" custScaleY="92254" custLinFactNeighborX="-30568" custLinFactNeighborY="-3606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prstGeom prst="triangle">
          <a:avLst/>
        </a:prstGeom>
      </dgm:spPr>
    </dgm:pt>
    <dgm:pt modelId="{F573E9E5-4A57-4824-B494-E6201F94E608}" type="pres">
      <dgm:prSet presAssocID="{740EA14C-1772-4888-BF49-6E2DE319C26C}" presName="theList" presStyleCnt="0"/>
      <dgm:spPr/>
    </dgm:pt>
    <dgm:pt modelId="{A0924EBC-A06A-4C13-9DB5-58BFC37FB83B}" type="pres">
      <dgm:prSet presAssocID="{3023C829-AFA8-4BD1-B122-C4E399DC7EE1}" presName="aNode" presStyleLbl="fgAcc1" presStyleIdx="0" presStyleCnt="4" custScaleX="92507" custScaleY="1537960" custLinFactY="680567" custLinFactNeighborX="-96277" custLinFactNeighborY="700000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cs-CZ"/>
        </a:p>
      </dgm:t>
    </dgm:pt>
    <dgm:pt modelId="{97DADED6-1C40-48C8-986F-62B5B6929CC3}" type="pres">
      <dgm:prSet presAssocID="{3023C829-AFA8-4BD1-B122-C4E399DC7EE1}" presName="aSpace" presStyleCnt="0"/>
      <dgm:spPr/>
    </dgm:pt>
    <dgm:pt modelId="{4147F4E6-AEA6-48CC-9C4F-041CFE66E468}" type="pres">
      <dgm:prSet presAssocID="{C6167438-572E-4B03-B979-C3C6D2ED459F}" presName="aNode" presStyleLbl="fgAcc1" presStyleIdx="1" presStyleCnt="4" custScaleX="120608" custScaleY="962048" custLinFactY="-366899" custLinFactNeighborX="27920" custLinFactNeighborY="-4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A50015-BEC8-4321-ABAD-9D9727FC8671}" type="pres">
      <dgm:prSet presAssocID="{C6167438-572E-4B03-B979-C3C6D2ED459F}" presName="aSpace" presStyleCnt="0"/>
      <dgm:spPr/>
    </dgm:pt>
    <dgm:pt modelId="{5E48EB3A-E2CE-4DDF-8CBB-99C21802DC06}" type="pres">
      <dgm:prSet presAssocID="{49E27AAE-D79F-4D07-BF5D-8DAA6D0FE25F}" presName="aNode" presStyleLbl="fgAcc1" presStyleIdx="2" presStyleCnt="4" custScaleX="93957" custScaleY="1598528" custLinFactY="900000" custLinFactNeighborX="-97304" custLinFactNeighborY="949449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cs-CZ"/>
        </a:p>
      </dgm:t>
    </dgm:pt>
    <dgm:pt modelId="{1A293885-E105-4193-8D59-A16DCDAFBA93}" type="pres">
      <dgm:prSet presAssocID="{49E27AAE-D79F-4D07-BF5D-8DAA6D0FE25F}" presName="aSpace" presStyleCnt="0"/>
      <dgm:spPr/>
    </dgm:pt>
    <dgm:pt modelId="{D108C21F-A19C-46F7-851D-22F8C8A977B5}" type="pres">
      <dgm:prSet presAssocID="{50C02461-AE3A-48A6-A5DC-D7E8209A24CB}" presName="aNode" presStyleLbl="fgAcc1" presStyleIdx="3" presStyleCnt="4" custScaleX="124309" custScaleY="1104002" custLinFactY="-300000" custLinFactNeighborX="29770" custLinFactNeighborY="-36775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7BB0B4-389A-4DBC-95FF-0081970FA10D}" type="pres">
      <dgm:prSet presAssocID="{50C02461-AE3A-48A6-A5DC-D7E8209A24CB}" presName="aSpace" presStyleCnt="0"/>
      <dgm:spPr/>
    </dgm:pt>
  </dgm:ptLst>
  <dgm:cxnLst>
    <dgm:cxn modelId="{F1A708CC-156E-42BC-BB07-681909A7710B}" type="presOf" srcId="{740EA14C-1772-4888-BF49-6E2DE319C26C}" destId="{1B9AF758-DEA1-4808-9D06-AF82B4E23E0F}" srcOrd="0" destOrd="0" presId="urn:microsoft.com/office/officeart/2005/8/layout/pyramid2"/>
    <dgm:cxn modelId="{F881EDBA-5C08-4CD9-9831-FCFBBC92C368}" type="presOf" srcId="{C6167438-572E-4B03-B979-C3C6D2ED459F}" destId="{4147F4E6-AEA6-48CC-9C4F-041CFE66E468}" srcOrd="0" destOrd="0" presId="urn:microsoft.com/office/officeart/2005/8/layout/pyramid2"/>
    <dgm:cxn modelId="{F9701482-347D-4891-800A-585584118FC4}" srcId="{740EA14C-1772-4888-BF49-6E2DE319C26C}" destId="{3023C829-AFA8-4BD1-B122-C4E399DC7EE1}" srcOrd="0" destOrd="0" parTransId="{F61CB2EF-D8DA-4FF6-8E65-BEECA9653942}" sibTransId="{AF28D641-609D-446A-B1C2-9F4E3209F1F4}"/>
    <dgm:cxn modelId="{8FEC8832-7CEC-45CD-8222-D15203A1FD24}" srcId="{740EA14C-1772-4888-BF49-6E2DE319C26C}" destId="{50C02461-AE3A-48A6-A5DC-D7E8209A24CB}" srcOrd="3" destOrd="0" parTransId="{F2A3CF69-1A6D-4BD7-BF76-926F82E97819}" sibTransId="{E76F4ADB-60FF-4B54-81B5-C33FB94735EF}"/>
    <dgm:cxn modelId="{AD3FEF4C-C616-4940-9854-481A8E1F5B97}" type="presOf" srcId="{3023C829-AFA8-4BD1-B122-C4E399DC7EE1}" destId="{A0924EBC-A06A-4C13-9DB5-58BFC37FB83B}" srcOrd="0" destOrd="0" presId="urn:microsoft.com/office/officeart/2005/8/layout/pyramid2"/>
    <dgm:cxn modelId="{82DB1D46-8E51-4B04-B3F0-80683E54745B}" type="presOf" srcId="{49E27AAE-D79F-4D07-BF5D-8DAA6D0FE25F}" destId="{5E48EB3A-E2CE-4DDF-8CBB-99C21802DC06}" srcOrd="0" destOrd="0" presId="urn:microsoft.com/office/officeart/2005/8/layout/pyramid2"/>
    <dgm:cxn modelId="{E46E41F7-BC60-47E9-B89B-7D18EA0404B7}" srcId="{740EA14C-1772-4888-BF49-6E2DE319C26C}" destId="{49E27AAE-D79F-4D07-BF5D-8DAA6D0FE25F}" srcOrd="2" destOrd="0" parTransId="{3EF13188-DE12-4D33-857F-BC270B75187A}" sibTransId="{E3DE6469-9FF5-4266-B1F2-5D0F1C22C347}"/>
    <dgm:cxn modelId="{A86AD681-5FB8-4C0F-90F3-4AD9DA4304EC}" srcId="{740EA14C-1772-4888-BF49-6E2DE319C26C}" destId="{C6167438-572E-4B03-B979-C3C6D2ED459F}" srcOrd="1" destOrd="0" parTransId="{EB22F351-E807-4CE6-9957-4BA731E68487}" sibTransId="{53557376-C641-4E2E-B93A-5FBF816E09F8}"/>
    <dgm:cxn modelId="{0DA5557D-4061-4DD9-95FF-98240FD1BBD1}" type="presOf" srcId="{50C02461-AE3A-48A6-A5DC-D7E8209A24CB}" destId="{D108C21F-A19C-46F7-851D-22F8C8A977B5}" srcOrd="0" destOrd="0" presId="urn:microsoft.com/office/officeart/2005/8/layout/pyramid2"/>
    <dgm:cxn modelId="{87AB05AE-EF5C-46EB-B497-24646406E359}" type="presParOf" srcId="{1B9AF758-DEA1-4808-9D06-AF82B4E23E0F}" destId="{FAA66E12-7A4E-4EFF-8A2A-D8A4A3983748}" srcOrd="0" destOrd="0" presId="urn:microsoft.com/office/officeart/2005/8/layout/pyramid2"/>
    <dgm:cxn modelId="{BE903FE5-A174-4C8A-8F26-9E5B27400D4D}" type="presParOf" srcId="{1B9AF758-DEA1-4808-9D06-AF82B4E23E0F}" destId="{F573E9E5-4A57-4824-B494-E6201F94E608}" srcOrd="1" destOrd="0" presId="urn:microsoft.com/office/officeart/2005/8/layout/pyramid2"/>
    <dgm:cxn modelId="{565B0182-F3DF-49DA-A5ED-79E3AD499956}" type="presParOf" srcId="{F573E9E5-4A57-4824-B494-E6201F94E608}" destId="{A0924EBC-A06A-4C13-9DB5-58BFC37FB83B}" srcOrd="0" destOrd="0" presId="urn:microsoft.com/office/officeart/2005/8/layout/pyramid2"/>
    <dgm:cxn modelId="{6FEC68BD-BE9A-4A5A-A34B-0C7B0CD5946E}" type="presParOf" srcId="{F573E9E5-4A57-4824-B494-E6201F94E608}" destId="{97DADED6-1C40-48C8-986F-62B5B6929CC3}" srcOrd="1" destOrd="0" presId="urn:microsoft.com/office/officeart/2005/8/layout/pyramid2"/>
    <dgm:cxn modelId="{9C947796-D66E-43EA-9F46-868E9A6D858C}" type="presParOf" srcId="{F573E9E5-4A57-4824-B494-E6201F94E608}" destId="{4147F4E6-AEA6-48CC-9C4F-041CFE66E468}" srcOrd="2" destOrd="0" presId="urn:microsoft.com/office/officeart/2005/8/layout/pyramid2"/>
    <dgm:cxn modelId="{CC56FDB7-1975-45FB-8017-B33E02FBE79A}" type="presParOf" srcId="{F573E9E5-4A57-4824-B494-E6201F94E608}" destId="{56A50015-BEC8-4321-ABAD-9D9727FC8671}" srcOrd="3" destOrd="0" presId="urn:microsoft.com/office/officeart/2005/8/layout/pyramid2"/>
    <dgm:cxn modelId="{044D7D5B-0387-467E-9C0F-92EB8F75B4EA}" type="presParOf" srcId="{F573E9E5-4A57-4824-B494-E6201F94E608}" destId="{5E48EB3A-E2CE-4DDF-8CBB-99C21802DC06}" srcOrd="4" destOrd="0" presId="urn:microsoft.com/office/officeart/2005/8/layout/pyramid2"/>
    <dgm:cxn modelId="{83D1743C-859D-4F97-A829-B2B5F8954E19}" type="presParOf" srcId="{F573E9E5-4A57-4824-B494-E6201F94E608}" destId="{1A293885-E105-4193-8D59-A16DCDAFBA93}" srcOrd="5" destOrd="0" presId="urn:microsoft.com/office/officeart/2005/8/layout/pyramid2"/>
    <dgm:cxn modelId="{925E7AB8-00AA-41D2-9C26-E33DCD49ADEE}" type="presParOf" srcId="{F573E9E5-4A57-4824-B494-E6201F94E608}" destId="{D108C21F-A19C-46F7-851D-22F8C8A977B5}" srcOrd="6" destOrd="0" presId="urn:microsoft.com/office/officeart/2005/8/layout/pyramid2"/>
    <dgm:cxn modelId="{E5C88CA7-AAF1-45CB-BACA-6A02A6C6D320}" type="presParOf" srcId="{F573E9E5-4A57-4824-B494-E6201F94E608}" destId="{E97BB0B4-389A-4DBC-95FF-0081970FA10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533ED3-A667-419F-AB2A-826CC40785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09998F7-50F2-48B1-9E1A-80A30407FB0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2400" dirty="0"/>
            <a:t>Podstatné  změny                       schvaluje HOP</a:t>
          </a:r>
          <a:endParaRPr lang="cs-CZ" sz="500" dirty="0"/>
        </a:p>
      </dgm:t>
    </dgm:pt>
    <dgm:pt modelId="{774533D7-A566-41D3-AD84-7A3AFD45BF87}" type="parTrans" cxnId="{3FE5E275-1CE4-47E6-BF7D-CD3DFEF83B2A}">
      <dgm:prSet/>
      <dgm:spPr/>
      <dgm:t>
        <a:bodyPr/>
        <a:lstStyle/>
        <a:p>
          <a:endParaRPr lang="cs-CZ"/>
        </a:p>
      </dgm:t>
    </dgm:pt>
    <dgm:pt modelId="{671863B8-390F-4BCE-9BFA-3EAED73BF4ED}" type="sibTrans" cxnId="{3FE5E275-1CE4-47E6-BF7D-CD3DFEF83B2A}">
      <dgm:prSet/>
      <dgm:spPr/>
      <dgm:t>
        <a:bodyPr/>
        <a:lstStyle/>
        <a:p>
          <a:endParaRPr lang="cs-CZ"/>
        </a:p>
      </dgm:t>
    </dgm:pt>
    <dgm:pt modelId="{FAC87906-FB75-440D-86A7-131DFE650CB4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cs-CZ" sz="1400" dirty="0"/>
            <a:t>Změna osoby řešitele: V průběhu implementace grantu je přípustné nahradit řešitele grantu pouze jiným stávajícím členem týmu. Řeší-li grant pouze jedna osoba, nahrazení řešitele není možné. </a:t>
          </a:r>
        </a:p>
      </dgm:t>
    </dgm:pt>
    <dgm:pt modelId="{1546A29E-37B4-4900-BBE7-6713A8D36C64}" type="parTrans" cxnId="{7C107415-6860-44A3-841E-AA8594A12653}">
      <dgm:prSet/>
      <dgm:spPr/>
      <dgm:t>
        <a:bodyPr/>
        <a:lstStyle/>
        <a:p>
          <a:endParaRPr lang="cs-CZ"/>
        </a:p>
      </dgm:t>
    </dgm:pt>
    <dgm:pt modelId="{B6665DFE-4DE5-47A9-9792-307898520C69}" type="sibTrans" cxnId="{7C107415-6860-44A3-841E-AA8594A12653}">
      <dgm:prSet/>
      <dgm:spPr/>
      <dgm:t>
        <a:bodyPr/>
        <a:lstStyle/>
        <a:p>
          <a:endParaRPr lang="cs-CZ"/>
        </a:p>
      </dgm:t>
    </dgm:pt>
    <dgm:pt modelId="{55C1DEF2-A2F4-4357-9ACA-F3E46F875584}">
      <dgm:prSet phldrT="[Text]" custT="1"/>
      <dgm:spPr>
        <a:solidFill>
          <a:srgbClr val="0070C0"/>
        </a:solidFill>
      </dgm:spPr>
      <dgm:t>
        <a:bodyPr/>
        <a:lstStyle/>
        <a:p>
          <a:r>
            <a:rPr lang="cs-CZ" sz="2400" dirty="0"/>
            <a:t>Nepodstatné změny                schvaluje administrátor</a:t>
          </a:r>
        </a:p>
      </dgm:t>
    </dgm:pt>
    <dgm:pt modelId="{5B344230-7C5A-46FF-AC99-6CEF55B75816}" type="parTrans" cxnId="{6E1E91D4-BE92-4869-BF04-02C66A173F38}">
      <dgm:prSet/>
      <dgm:spPr/>
      <dgm:t>
        <a:bodyPr/>
        <a:lstStyle/>
        <a:p>
          <a:endParaRPr lang="cs-CZ"/>
        </a:p>
      </dgm:t>
    </dgm:pt>
    <dgm:pt modelId="{2FB63824-5720-48F8-A747-BBE60C3CBE97}" type="sibTrans" cxnId="{6E1E91D4-BE92-4869-BF04-02C66A173F38}">
      <dgm:prSet/>
      <dgm:spPr/>
      <dgm:t>
        <a:bodyPr/>
        <a:lstStyle/>
        <a:p>
          <a:endParaRPr lang="cs-CZ"/>
        </a:p>
      </dgm:t>
    </dgm:pt>
    <dgm:pt modelId="{3C469BAB-5C78-49DC-99AA-E6717F3FC1CF}">
      <dgm:prSet phldrT="[Text]" custT="1"/>
      <dgm:spPr/>
      <dgm:t>
        <a:bodyPr/>
        <a:lstStyle/>
        <a:p>
          <a:pPr algn="just"/>
          <a:r>
            <a:rPr lang="cs-CZ" sz="1400" dirty="0"/>
            <a:t>Změna místa zahraniční cesty (EU či mimo EU).</a:t>
          </a:r>
        </a:p>
      </dgm:t>
    </dgm:pt>
    <dgm:pt modelId="{7B51454A-459D-4674-B805-7A3F4D1A6CB2}" type="parTrans" cxnId="{B712F31E-5B1F-47BC-AED7-F9F88D39C542}">
      <dgm:prSet/>
      <dgm:spPr/>
      <dgm:t>
        <a:bodyPr/>
        <a:lstStyle/>
        <a:p>
          <a:endParaRPr lang="cs-CZ"/>
        </a:p>
      </dgm:t>
    </dgm:pt>
    <dgm:pt modelId="{AED135AD-485D-4CD9-808C-17369D9E9ED6}" type="sibTrans" cxnId="{B712F31E-5B1F-47BC-AED7-F9F88D39C542}">
      <dgm:prSet/>
      <dgm:spPr/>
      <dgm:t>
        <a:bodyPr/>
        <a:lstStyle/>
        <a:p>
          <a:endParaRPr lang="cs-CZ"/>
        </a:p>
      </dgm:t>
    </dgm:pt>
    <dgm:pt modelId="{F3D4BFCC-9274-4559-9917-98021910C355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cs-CZ" sz="1400" dirty="0"/>
            <a:t>Změna osoby mentora.</a:t>
          </a:r>
        </a:p>
      </dgm:t>
    </dgm:pt>
    <dgm:pt modelId="{ECFF4E83-AA6F-4C56-8359-31B56647C5DC}" type="parTrans" cxnId="{8DE2FBA1-3072-45A3-BA68-F952E6930320}">
      <dgm:prSet/>
      <dgm:spPr/>
      <dgm:t>
        <a:bodyPr/>
        <a:lstStyle/>
        <a:p>
          <a:endParaRPr lang="cs-CZ"/>
        </a:p>
      </dgm:t>
    </dgm:pt>
    <dgm:pt modelId="{5249B235-F663-42FA-A5DC-E0F295D29F86}" type="sibTrans" cxnId="{8DE2FBA1-3072-45A3-BA68-F952E6930320}">
      <dgm:prSet/>
      <dgm:spPr/>
      <dgm:t>
        <a:bodyPr/>
        <a:lstStyle/>
        <a:p>
          <a:endParaRPr lang="cs-CZ"/>
        </a:p>
      </dgm:t>
    </dgm:pt>
    <dgm:pt modelId="{72837851-5386-4808-A840-6EB41F020C7C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cs-CZ" sz="1400" dirty="0"/>
            <a:t>Rozdělení či sloučení již schválené pracovní kapacity členů týmu grantu.</a:t>
          </a:r>
        </a:p>
      </dgm:t>
    </dgm:pt>
    <dgm:pt modelId="{97247726-0BD2-4AAA-A0EF-B6269E1CB450}" type="parTrans" cxnId="{505A8924-7F43-45C9-924F-42B3C21E1DBC}">
      <dgm:prSet/>
      <dgm:spPr/>
      <dgm:t>
        <a:bodyPr/>
        <a:lstStyle/>
        <a:p>
          <a:endParaRPr lang="cs-CZ"/>
        </a:p>
      </dgm:t>
    </dgm:pt>
    <dgm:pt modelId="{18DC6753-3533-48BC-A4AF-27161A474E3D}" type="sibTrans" cxnId="{505A8924-7F43-45C9-924F-42B3C21E1DBC}">
      <dgm:prSet/>
      <dgm:spPr/>
      <dgm:t>
        <a:bodyPr/>
        <a:lstStyle/>
        <a:p>
          <a:endParaRPr lang="cs-CZ"/>
        </a:p>
      </dgm:t>
    </dgm:pt>
    <dgm:pt modelId="{81A3C51B-E8EA-48C3-94A2-B9D65FA0A3B0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cs-CZ" sz="1400" dirty="0"/>
            <a:t>Změna výstupů grantu.</a:t>
          </a:r>
        </a:p>
      </dgm:t>
    </dgm:pt>
    <dgm:pt modelId="{672BD32D-093C-41BB-B384-C5FD699D2CAF}" type="parTrans" cxnId="{460390D7-0F56-4132-9B1C-D258AF5E18B1}">
      <dgm:prSet/>
      <dgm:spPr/>
      <dgm:t>
        <a:bodyPr/>
        <a:lstStyle/>
        <a:p>
          <a:endParaRPr lang="cs-CZ"/>
        </a:p>
      </dgm:t>
    </dgm:pt>
    <dgm:pt modelId="{A7CCDDD9-7B72-42E7-B7CA-75345EEB02D3}" type="sibTrans" cxnId="{460390D7-0F56-4132-9B1C-D258AF5E18B1}">
      <dgm:prSet/>
      <dgm:spPr/>
      <dgm:t>
        <a:bodyPr/>
        <a:lstStyle/>
        <a:p>
          <a:endParaRPr lang="cs-CZ"/>
        </a:p>
      </dgm:t>
    </dgm:pt>
    <dgm:pt modelId="{E3DE4CDC-C3C8-4FF6-9446-3BDBE2E3B5A8}">
      <dgm:prSet custT="1"/>
      <dgm:spPr/>
      <dgm:t>
        <a:bodyPr/>
        <a:lstStyle/>
        <a:p>
          <a:pPr algn="l"/>
          <a:r>
            <a:rPr lang="cs-CZ" sz="1400" dirty="0"/>
            <a:t>Změna výše osobních nákladů</a:t>
          </a:r>
          <a:endParaRPr lang="cs-CZ" sz="1400" dirty="0">
            <a:highlight>
              <a:srgbClr val="FFFF00"/>
            </a:highlight>
          </a:endParaRPr>
        </a:p>
      </dgm:t>
    </dgm:pt>
    <dgm:pt modelId="{368A99F3-AAF8-44E5-A2CE-DAF032B5A4A9}" type="parTrans" cxnId="{BCBB6850-0AD4-47ED-B1DA-A73B42153A77}">
      <dgm:prSet/>
      <dgm:spPr/>
      <dgm:t>
        <a:bodyPr/>
        <a:lstStyle/>
        <a:p>
          <a:endParaRPr lang="cs-CZ"/>
        </a:p>
      </dgm:t>
    </dgm:pt>
    <dgm:pt modelId="{EEB8AA39-0E67-405B-B0FD-CE87107636AC}" type="sibTrans" cxnId="{BCBB6850-0AD4-47ED-B1DA-A73B42153A77}">
      <dgm:prSet/>
      <dgm:spPr/>
      <dgm:t>
        <a:bodyPr/>
        <a:lstStyle/>
        <a:p>
          <a:endParaRPr lang="cs-CZ"/>
        </a:p>
      </dgm:t>
    </dgm:pt>
    <dgm:pt modelId="{2DD1A705-400F-4871-97D0-B66791444536}">
      <dgm:prSet custT="1"/>
      <dgm:spPr/>
      <dgm:t>
        <a:bodyPr/>
        <a:lstStyle/>
        <a:p>
          <a:pPr algn="l"/>
          <a:r>
            <a:rPr lang="cs-CZ" sz="1400" dirty="0"/>
            <a:t>Přerušení řešení.</a:t>
          </a:r>
        </a:p>
      </dgm:t>
    </dgm:pt>
    <dgm:pt modelId="{A4531B71-96BE-4C47-BB82-4C84449D85FA}" type="parTrans" cxnId="{4E96A28B-1882-45C6-A4B2-71E210437AE4}">
      <dgm:prSet/>
      <dgm:spPr/>
      <dgm:t>
        <a:bodyPr/>
        <a:lstStyle/>
        <a:p>
          <a:endParaRPr lang="cs-CZ"/>
        </a:p>
      </dgm:t>
    </dgm:pt>
    <dgm:pt modelId="{6E4FA0D4-926E-4AC4-AABE-3AB6F4282228}" type="sibTrans" cxnId="{4E96A28B-1882-45C6-A4B2-71E210437AE4}">
      <dgm:prSet/>
      <dgm:spPr/>
      <dgm:t>
        <a:bodyPr/>
        <a:lstStyle/>
        <a:p>
          <a:endParaRPr lang="cs-CZ"/>
        </a:p>
      </dgm:t>
    </dgm:pt>
    <dgm:pt modelId="{C4883EE9-3D90-4D32-AF30-1CF9F8475FFC}">
      <dgm:prSet custT="1"/>
      <dgm:spPr/>
      <dgm:t>
        <a:bodyPr/>
        <a:lstStyle/>
        <a:p>
          <a:pPr algn="l"/>
          <a:r>
            <a:rPr lang="cs-CZ" sz="1400" dirty="0"/>
            <a:t>Prodloužení doby řešení grantu.</a:t>
          </a:r>
        </a:p>
      </dgm:t>
    </dgm:pt>
    <dgm:pt modelId="{E4DECD64-7A55-40D9-9CDF-6E692BE2ADD1}" type="parTrans" cxnId="{8D241A16-2E07-4A21-9558-47EE40A51BB4}">
      <dgm:prSet/>
      <dgm:spPr/>
      <dgm:t>
        <a:bodyPr/>
        <a:lstStyle/>
        <a:p>
          <a:endParaRPr lang="cs-CZ"/>
        </a:p>
      </dgm:t>
    </dgm:pt>
    <dgm:pt modelId="{F73004F2-A898-49B7-9E6C-F91CC2470058}" type="sibTrans" cxnId="{8D241A16-2E07-4A21-9558-47EE40A51BB4}">
      <dgm:prSet/>
      <dgm:spPr/>
      <dgm:t>
        <a:bodyPr/>
        <a:lstStyle/>
        <a:p>
          <a:endParaRPr lang="cs-CZ"/>
        </a:p>
      </dgm:t>
    </dgm:pt>
    <dgm:pt modelId="{483BE40C-07AD-4B8B-8961-CA76B56CF8A0}">
      <dgm:prSet custT="1"/>
      <dgm:spPr/>
      <dgm:t>
        <a:bodyPr/>
        <a:lstStyle/>
        <a:p>
          <a:pPr algn="l"/>
          <a:r>
            <a:rPr lang="cs-CZ" sz="1400" dirty="0"/>
            <a:t>Další změny neuvedené mezi podstatnými změnami výše.</a:t>
          </a:r>
          <a:endParaRPr lang="cs-CZ" sz="1200" dirty="0"/>
        </a:p>
      </dgm:t>
    </dgm:pt>
    <dgm:pt modelId="{1991BEF0-4FAC-4B48-B616-DBEBFC991439}" type="parTrans" cxnId="{AD280E40-0F03-425F-945F-C65688E2A4FD}">
      <dgm:prSet/>
      <dgm:spPr/>
      <dgm:t>
        <a:bodyPr/>
        <a:lstStyle/>
        <a:p>
          <a:endParaRPr lang="cs-CZ"/>
        </a:p>
      </dgm:t>
    </dgm:pt>
    <dgm:pt modelId="{44035C0E-4B93-495B-9ECC-70E6ECC59AB5}" type="sibTrans" cxnId="{AD280E40-0F03-425F-945F-C65688E2A4FD}">
      <dgm:prSet/>
      <dgm:spPr/>
      <dgm:t>
        <a:bodyPr/>
        <a:lstStyle/>
        <a:p>
          <a:endParaRPr lang="cs-CZ"/>
        </a:p>
      </dgm:t>
    </dgm:pt>
    <dgm:pt modelId="{ABFF47D0-D7A3-48D3-B371-321393B3F971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cs-CZ" sz="1400" dirty="0"/>
            <a:t>Změna osoby člena týmu: Členy týmu je možné nahradit jinými studenty doktorského studia.</a:t>
          </a:r>
        </a:p>
      </dgm:t>
    </dgm:pt>
    <dgm:pt modelId="{D78B02E9-6FD1-4D82-B189-3F93C46A4D21}" type="parTrans" cxnId="{04120563-CD30-4933-98C1-087D757039AC}">
      <dgm:prSet/>
      <dgm:spPr/>
      <dgm:t>
        <a:bodyPr/>
        <a:lstStyle/>
        <a:p>
          <a:endParaRPr lang="cs-CZ"/>
        </a:p>
      </dgm:t>
    </dgm:pt>
    <dgm:pt modelId="{DD50DB49-B0C2-4AC6-9FC8-12B0537E41A0}" type="sibTrans" cxnId="{04120563-CD30-4933-98C1-087D757039AC}">
      <dgm:prSet/>
      <dgm:spPr/>
      <dgm:t>
        <a:bodyPr/>
        <a:lstStyle/>
        <a:p>
          <a:endParaRPr lang="cs-CZ"/>
        </a:p>
      </dgm:t>
    </dgm:pt>
    <dgm:pt modelId="{89C421F6-B7F9-4C13-BC93-B2D9A9137A5C}">
      <dgm:prSet custT="1"/>
      <dgm:spPr/>
      <dgm:t>
        <a:bodyPr/>
        <a:lstStyle/>
        <a:p>
          <a:pPr algn="l"/>
          <a:r>
            <a:rPr lang="cs-CZ" sz="1400" dirty="0"/>
            <a:t>Převod mezi položkami vyšší než 10 % celkového objemu prostředků.</a:t>
          </a:r>
          <a:endParaRPr lang="cs-CZ" sz="1400" dirty="0">
            <a:highlight>
              <a:srgbClr val="FFFF00"/>
            </a:highlight>
          </a:endParaRPr>
        </a:p>
      </dgm:t>
    </dgm:pt>
    <dgm:pt modelId="{F56A8465-9A26-4642-B39F-AE721FAB2898}" type="parTrans" cxnId="{AF633C43-AFBB-40CA-A1D9-8A997135BB3D}">
      <dgm:prSet/>
      <dgm:spPr/>
    </dgm:pt>
    <dgm:pt modelId="{E4CCAFBA-EA71-4D1C-BBF4-848A63954D21}" type="sibTrans" cxnId="{AF633C43-AFBB-40CA-A1D9-8A997135BB3D}">
      <dgm:prSet/>
      <dgm:spPr/>
    </dgm:pt>
    <dgm:pt modelId="{83F8E6DE-F144-4CA5-9CD4-1B6A0FF5D4EA}" type="pres">
      <dgm:prSet presAssocID="{81533ED3-A667-419F-AB2A-826CC40785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DC6DB1B-A9D3-467B-AC9A-A02C3CC38EBF}" type="pres">
      <dgm:prSet presAssocID="{E09998F7-50F2-48B1-9E1A-80A30407FB0C}" presName="parentText" presStyleLbl="node1" presStyleIdx="0" presStyleCnt="2" custScaleY="55416" custLinFactNeighborX="-1312" custLinFactNeighborY="-3486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820A68-4523-4D4B-A16F-EE5801819E4F}" type="pres">
      <dgm:prSet presAssocID="{E09998F7-50F2-48B1-9E1A-80A30407FB0C}" presName="childText" presStyleLbl="revTx" presStyleIdx="0" presStyleCnt="2" custScaleY="101700" custLinFactNeighborY="-2107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291406-E7FB-4A49-88E9-21668E7E8100}" type="pres">
      <dgm:prSet presAssocID="{55C1DEF2-A2F4-4357-9ACA-F3E46F875584}" presName="parentText" presStyleLbl="node1" presStyleIdx="1" presStyleCnt="2" custScaleY="54054" custLinFactNeighborY="-175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85263A-6EC9-4A92-A71B-E078CFC7D51E}" type="pres">
      <dgm:prSet presAssocID="{55C1DEF2-A2F4-4357-9ACA-F3E46F875584}" presName="childText" presStyleLbl="revTx" presStyleIdx="1" presStyleCnt="2" custScaleY="106959" custLinFactNeighborY="74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6C38E99-DF3D-432A-8618-BA8BD4BD8F01}" type="presOf" srcId="{3C469BAB-5C78-49DC-99AA-E6717F3FC1CF}" destId="{0285263A-6EC9-4A92-A71B-E078CFC7D51E}" srcOrd="0" destOrd="0" presId="urn:microsoft.com/office/officeart/2005/8/layout/vList2"/>
    <dgm:cxn modelId="{04120563-CD30-4933-98C1-087D757039AC}" srcId="{E09998F7-50F2-48B1-9E1A-80A30407FB0C}" destId="{ABFF47D0-D7A3-48D3-B371-321393B3F971}" srcOrd="1" destOrd="0" parTransId="{D78B02E9-6FD1-4D82-B189-3F93C46A4D21}" sibTransId="{DD50DB49-B0C2-4AC6-9FC8-12B0537E41A0}"/>
    <dgm:cxn modelId="{07618AA0-140A-448F-BFF9-E919B15C9830}" type="presOf" srcId="{F3D4BFCC-9274-4559-9917-98021910C355}" destId="{C0820A68-4523-4D4B-A16F-EE5801819E4F}" srcOrd="0" destOrd="2" presId="urn:microsoft.com/office/officeart/2005/8/layout/vList2"/>
    <dgm:cxn modelId="{B712F31E-5B1F-47BC-AED7-F9F88D39C542}" srcId="{55C1DEF2-A2F4-4357-9ACA-F3E46F875584}" destId="{3C469BAB-5C78-49DC-99AA-E6717F3FC1CF}" srcOrd="0" destOrd="0" parTransId="{7B51454A-459D-4674-B805-7A3F4D1A6CB2}" sibTransId="{AED135AD-485D-4CD9-808C-17369D9E9ED6}"/>
    <dgm:cxn modelId="{4E96A28B-1882-45C6-A4B2-71E210437AE4}" srcId="{55C1DEF2-A2F4-4357-9ACA-F3E46F875584}" destId="{2DD1A705-400F-4871-97D0-B66791444536}" srcOrd="3" destOrd="0" parTransId="{A4531B71-96BE-4C47-BB82-4C84449D85FA}" sibTransId="{6E4FA0D4-926E-4AC4-AABE-3AB6F4282228}"/>
    <dgm:cxn modelId="{449E1F70-AC69-4F93-A4D0-29199AE0D9E4}" type="presOf" srcId="{FAC87906-FB75-440D-86A7-131DFE650CB4}" destId="{C0820A68-4523-4D4B-A16F-EE5801819E4F}" srcOrd="0" destOrd="0" presId="urn:microsoft.com/office/officeart/2005/8/layout/vList2"/>
    <dgm:cxn modelId="{31502B56-5AAC-4E56-90CD-EF2FBE02029A}" type="presOf" srcId="{72837851-5386-4808-A840-6EB41F020C7C}" destId="{C0820A68-4523-4D4B-A16F-EE5801819E4F}" srcOrd="0" destOrd="3" presId="urn:microsoft.com/office/officeart/2005/8/layout/vList2"/>
    <dgm:cxn modelId="{C7AFBE7D-CAC7-4E72-A973-1AE3401ED6C3}" type="presOf" srcId="{89C421F6-B7F9-4C13-BC93-B2D9A9137A5C}" destId="{0285263A-6EC9-4A92-A71B-E078CFC7D51E}" srcOrd="0" destOrd="2" presId="urn:microsoft.com/office/officeart/2005/8/layout/vList2"/>
    <dgm:cxn modelId="{AD280E40-0F03-425F-945F-C65688E2A4FD}" srcId="{55C1DEF2-A2F4-4357-9ACA-F3E46F875584}" destId="{483BE40C-07AD-4B8B-8961-CA76B56CF8A0}" srcOrd="5" destOrd="0" parTransId="{1991BEF0-4FAC-4B48-B616-DBEBFC991439}" sibTransId="{44035C0E-4B93-495B-9ECC-70E6ECC59AB5}"/>
    <dgm:cxn modelId="{AF633C43-AFBB-40CA-A1D9-8A997135BB3D}" srcId="{55C1DEF2-A2F4-4357-9ACA-F3E46F875584}" destId="{89C421F6-B7F9-4C13-BC93-B2D9A9137A5C}" srcOrd="2" destOrd="0" parTransId="{F56A8465-9A26-4642-B39F-AE721FAB2898}" sibTransId="{E4CCAFBA-EA71-4D1C-BBF4-848A63954D21}"/>
    <dgm:cxn modelId="{8D241A16-2E07-4A21-9558-47EE40A51BB4}" srcId="{55C1DEF2-A2F4-4357-9ACA-F3E46F875584}" destId="{C4883EE9-3D90-4D32-AF30-1CF9F8475FFC}" srcOrd="4" destOrd="0" parTransId="{E4DECD64-7A55-40D9-9CDF-6E692BE2ADD1}" sibTransId="{F73004F2-A898-49B7-9E6C-F91CC2470058}"/>
    <dgm:cxn modelId="{BCBB6850-0AD4-47ED-B1DA-A73B42153A77}" srcId="{55C1DEF2-A2F4-4357-9ACA-F3E46F875584}" destId="{E3DE4CDC-C3C8-4FF6-9446-3BDBE2E3B5A8}" srcOrd="1" destOrd="0" parTransId="{368A99F3-AAF8-44E5-A2CE-DAF032B5A4A9}" sibTransId="{EEB8AA39-0E67-405B-B0FD-CE87107636AC}"/>
    <dgm:cxn modelId="{92A7F846-5430-469E-AAD3-F1CC9C795CB0}" type="presOf" srcId="{C4883EE9-3D90-4D32-AF30-1CF9F8475FFC}" destId="{0285263A-6EC9-4A92-A71B-E078CFC7D51E}" srcOrd="0" destOrd="4" presId="urn:microsoft.com/office/officeart/2005/8/layout/vList2"/>
    <dgm:cxn modelId="{7C107415-6860-44A3-841E-AA8594A12653}" srcId="{E09998F7-50F2-48B1-9E1A-80A30407FB0C}" destId="{FAC87906-FB75-440D-86A7-131DFE650CB4}" srcOrd="0" destOrd="0" parTransId="{1546A29E-37B4-4900-BBE7-6713A8D36C64}" sibTransId="{B6665DFE-4DE5-47A9-9792-307898520C69}"/>
    <dgm:cxn modelId="{6E1E91D4-BE92-4869-BF04-02C66A173F38}" srcId="{81533ED3-A667-419F-AB2A-826CC4078559}" destId="{55C1DEF2-A2F4-4357-9ACA-F3E46F875584}" srcOrd="1" destOrd="0" parTransId="{5B344230-7C5A-46FF-AC99-6CEF55B75816}" sibTransId="{2FB63824-5720-48F8-A747-BBE60C3CBE97}"/>
    <dgm:cxn modelId="{460390D7-0F56-4132-9B1C-D258AF5E18B1}" srcId="{E09998F7-50F2-48B1-9E1A-80A30407FB0C}" destId="{81A3C51B-E8EA-48C3-94A2-B9D65FA0A3B0}" srcOrd="4" destOrd="0" parTransId="{672BD32D-093C-41BB-B384-C5FD699D2CAF}" sibTransId="{A7CCDDD9-7B72-42E7-B7CA-75345EEB02D3}"/>
    <dgm:cxn modelId="{42631EAE-7246-4E2F-9427-ED69E8FDD0CF}" type="presOf" srcId="{483BE40C-07AD-4B8B-8961-CA76B56CF8A0}" destId="{0285263A-6EC9-4A92-A71B-E078CFC7D51E}" srcOrd="0" destOrd="5" presId="urn:microsoft.com/office/officeart/2005/8/layout/vList2"/>
    <dgm:cxn modelId="{1EDC52C5-86D0-4CB7-B0EC-D0F9CDF86EA7}" type="presOf" srcId="{2DD1A705-400F-4871-97D0-B66791444536}" destId="{0285263A-6EC9-4A92-A71B-E078CFC7D51E}" srcOrd="0" destOrd="3" presId="urn:microsoft.com/office/officeart/2005/8/layout/vList2"/>
    <dgm:cxn modelId="{786E944C-2961-4A7A-80D5-0D7736A8046C}" type="presOf" srcId="{81533ED3-A667-419F-AB2A-826CC4078559}" destId="{83F8E6DE-F144-4CA5-9CD4-1B6A0FF5D4EA}" srcOrd="0" destOrd="0" presId="urn:microsoft.com/office/officeart/2005/8/layout/vList2"/>
    <dgm:cxn modelId="{3FE5E275-1CE4-47E6-BF7D-CD3DFEF83B2A}" srcId="{81533ED3-A667-419F-AB2A-826CC4078559}" destId="{E09998F7-50F2-48B1-9E1A-80A30407FB0C}" srcOrd="0" destOrd="0" parTransId="{774533D7-A566-41D3-AD84-7A3AFD45BF87}" sibTransId="{671863B8-390F-4BCE-9BFA-3EAED73BF4ED}"/>
    <dgm:cxn modelId="{D351E55E-1ACE-45E1-B264-5D0C369CB1E6}" type="presOf" srcId="{55C1DEF2-A2F4-4357-9ACA-F3E46F875584}" destId="{46291406-E7FB-4A49-88E9-21668E7E8100}" srcOrd="0" destOrd="0" presId="urn:microsoft.com/office/officeart/2005/8/layout/vList2"/>
    <dgm:cxn modelId="{8E850DEB-30F1-4F7D-896C-DE904C18E9A3}" type="presOf" srcId="{E3DE4CDC-C3C8-4FF6-9446-3BDBE2E3B5A8}" destId="{0285263A-6EC9-4A92-A71B-E078CFC7D51E}" srcOrd="0" destOrd="1" presId="urn:microsoft.com/office/officeart/2005/8/layout/vList2"/>
    <dgm:cxn modelId="{8DE2FBA1-3072-45A3-BA68-F952E6930320}" srcId="{E09998F7-50F2-48B1-9E1A-80A30407FB0C}" destId="{F3D4BFCC-9274-4559-9917-98021910C355}" srcOrd="2" destOrd="0" parTransId="{ECFF4E83-AA6F-4C56-8359-31B56647C5DC}" sibTransId="{5249B235-F663-42FA-A5DC-E0F295D29F86}"/>
    <dgm:cxn modelId="{6EB31F31-74A8-4AAE-9C63-B6444D86992F}" type="presOf" srcId="{E09998F7-50F2-48B1-9E1A-80A30407FB0C}" destId="{4DC6DB1B-A9D3-467B-AC9A-A02C3CC38EBF}" srcOrd="0" destOrd="0" presId="urn:microsoft.com/office/officeart/2005/8/layout/vList2"/>
    <dgm:cxn modelId="{8ED992D5-115A-47B7-8820-0AE269EDFE41}" type="presOf" srcId="{ABFF47D0-D7A3-48D3-B371-321393B3F971}" destId="{C0820A68-4523-4D4B-A16F-EE5801819E4F}" srcOrd="0" destOrd="1" presId="urn:microsoft.com/office/officeart/2005/8/layout/vList2"/>
    <dgm:cxn modelId="{505A8924-7F43-45C9-924F-42B3C21E1DBC}" srcId="{E09998F7-50F2-48B1-9E1A-80A30407FB0C}" destId="{72837851-5386-4808-A840-6EB41F020C7C}" srcOrd="3" destOrd="0" parTransId="{97247726-0BD2-4AAA-A0EF-B6269E1CB450}" sibTransId="{18DC6753-3533-48BC-A4AF-27161A474E3D}"/>
    <dgm:cxn modelId="{A07517D3-575C-411E-A63E-E46D9B0712D4}" type="presOf" srcId="{81A3C51B-E8EA-48C3-94A2-B9D65FA0A3B0}" destId="{C0820A68-4523-4D4B-A16F-EE5801819E4F}" srcOrd="0" destOrd="4" presId="urn:microsoft.com/office/officeart/2005/8/layout/vList2"/>
    <dgm:cxn modelId="{280BDAA2-8E9B-4BD7-A062-BCB31B4EED31}" type="presParOf" srcId="{83F8E6DE-F144-4CA5-9CD4-1B6A0FF5D4EA}" destId="{4DC6DB1B-A9D3-467B-AC9A-A02C3CC38EBF}" srcOrd="0" destOrd="0" presId="urn:microsoft.com/office/officeart/2005/8/layout/vList2"/>
    <dgm:cxn modelId="{CD91C4D2-4C43-4677-AD8D-CD8273FAA2D0}" type="presParOf" srcId="{83F8E6DE-F144-4CA5-9CD4-1B6A0FF5D4EA}" destId="{C0820A68-4523-4D4B-A16F-EE5801819E4F}" srcOrd="1" destOrd="0" presId="urn:microsoft.com/office/officeart/2005/8/layout/vList2"/>
    <dgm:cxn modelId="{B669E06C-8645-41D9-BC08-1841982123B5}" type="presParOf" srcId="{83F8E6DE-F144-4CA5-9CD4-1B6A0FF5D4EA}" destId="{46291406-E7FB-4A49-88E9-21668E7E8100}" srcOrd="2" destOrd="0" presId="urn:microsoft.com/office/officeart/2005/8/layout/vList2"/>
    <dgm:cxn modelId="{0D80E1C9-C9E5-482A-9E95-7A4FF702700B}" type="presParOf" srcId="{83F8E6DE-F144-4CA5-9CD4-1B6A0FF5D4EA}" destId="{0285263A-6EC9-4A92-A71B-E078CFC7D5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9D673-8BBC-40FB-96C8-195DEFA0D1E5}">
      <dsp:nvSpPr>
        <dsp:cNvPr id="0" name=""/>
        <dsp:cNvSpPr/>
      </dsp:nvSpPr>
      <dsp:spPr>
        <a:xfrm>
          <a:off x="52242" y="2568602"/>
          <a:ext cx="910098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Způsobilé náklady</a:t>
          </a:r>
        </a:p>
      </dsp:txBody>
      <dsp:txXfrm>
        <a:off x="68990" y="2585350"/>
        <a:ext cx="876602" cy="538310"/>
      </dsp:txXfrm>
    </dsp:sp>
    <dsp:sp modelId="{67EF9177-2B58-444C-9B75-C9E5D85887F0}">
      <dsp:nvSpPr>
        <dsp:cNvPr id="0" name=""/>
        <dsp:cNvSpPr/>
      </dsp:nvSpPr>
      <dsp:spPr>
        <a:xfrm rot="17179538">
          <a:off x="377381" y="2064350"/>
          <a:ext cx="1627361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1627361" y="9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1150378" y="2032948"/>
        <a:ext cx="81368" cy="81368"/>
      </dsp:txXfrm>
    </dsp:sp>
    <dsp:sp modelId="{AAEA7584-2733-4D26-BF93-7A5CC2B30D8D}">
      <dsp:nvSpPr>
        <dsp:cNvPr id="0" name=""/>
        <dsp:cNvSpPr/>
      </dsp:nvSpPr>
      <dsp:spPr>
        <a:xfrm>
          <a:off x="1419785" y="1006856"/>
          <a:ext cx="1090217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Osobní náklady</a:t>
          </a:r>
        </a:p>
      </dsp:txBody>
      <dsp:txXfrm>
        <a:off x="1436533" y="1023604"/>
        <a:ext cx="1056721" cy="538310"/>
      </dsp:txXfrm>
    </dsp:sp>
    <dsp:sp modelId="{8DE6235B-2E3F-4AE8-9B4E-6A17BD02E3E4}">
      <dsp:nvSpPr>
        <dsp:cNvPr id="0" name=""/>
        <dsp:cNvSpPr/>
      </dsp:nvSpPr>
      <dsp:spPr>
        <a:xfrm rot="17945813">
          <a:off x="2268381" y="872492"/>
          <a:ext cx="940687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940687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715207" y="858256"/>
        <a:ext cx="47034" cy="47034"/>
      </dsp:txXfrm>
    </dsp:sp>
    <dsp:sp modelId="{C472E49C-390F-4288-A68D-FB139BE5BEBD}">
      <dsp:nvSpPr>
        <dsp:cNvPr id="0" name=""/>
        <dsp:cNvSpPr/>
      </dsp:nvSpPr>
      <dsp:spPr>
        <a:xfrm>
          <a:off x="2967447" y="184884"/>
          <a:ext cx="1143612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>
              <a:solidFill>
                <a:schemeClr val="tx1"/>
              </a:solidFill>
            </a:rPr>
            <a:t>Mzda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1" i="0" kern="1200" dirty="0">
              <a:solidFill>
                <a:schemeClr val="tx1"/>
              </a:solidFill>
            </a:rPr>
            <a:t>(DPČ, PS)</a:t>
          </a:r>
        </a:p>
      </dsp:txBody>
      <dsp:txXfrm>
        <a:off x="2984195" y="201632"/>
        <a:ext cx="1110116" cy="538310"/>
      </dsp:txXfrm>
    </dsp:sp>
    <dsp:sp modelId="{C897ADC7-694B-4384-BD43-51BF1DD16234}">
      <dsp:nvSpPr>
        <dsp:cNvPr id="0" name=""/>
        <dsp:cNvSpPr/>
      </dsp:nvSpPr>
      <dsp:spPr>
        <a:xfrm>
          <a:off x="4111059" y="461506"/>
          <a:ext cx="457444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457444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328346" y="459351"/>
        <a:ext cx="22872" cy="22872"/>
      </dsp:txXfrm>
    </dsp:sp>
    <dsp:sp modelId="{17448D9E-A7E7-4EB6-ACA4-BC946D6DB195}">
      <dsp:nvSpPr>
        <dsp:cNvPr id="0" name=""/>
        <dsp:cNvSpPr/>
      </dsp:nvSpPr>
      <dsp:spPr>
        <a:xfrm>
          <a:off x="4568504" y="184884"/>
          <a:ext cx="3168069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Výše úvazku * počet měsíců zapojení v grantu * (3600 – 4000 Kč)</a:t>
          </a:r>
        </a:p>
      </dsp:txBody>
      <dsp:txXfrm>
        <a:off x="4585252" y="201632"/>
        <a:ext cx="3134573" cy="538310"/>
      </dsp:txXfrm>
    </dsp:sp>
    <dsp:sp modelId="{5E95BB91-5384-4192-8D54-8A104FEA403E}">
      <dsp:nvSpPr>
        <dsp:cNvPr id="0" name=""/>
        <dsp:cNvSpPr/>
      </dsp:nvSpPr>
      <dsp:spPr>
        <a:xfrm rot="3654187">
          <a:off x="2268381" y="1694463"/>
          <a:ext cx="940687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940687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715207" y="1680227"/>
        <a:ext cx="47034" cy="47034"/>
      </dsp:txXfrm>
    </dsp:sp>
    <dsp:sp modelId="{928DBCBB-03F3-4BA9-B5B8-6527F5C76887}">
      <dsp:nvSpPr>
        <dsp:cNvPr id="0" name=""/>
        <dsp:cNvSpPr/>
      </dsp:nvSpPr>
      <dsp:spPr>
        <a:xfrm>
          <a:off x="2967447" y="1828827"/>
          <a:ext cx="1143612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>
              <a:solidFill>
                <a:schemeClr val="tx1"/>
              </a:solidFill>
            </a:rPr>
            <a:t>Povinné odvody</a:t>
          </a:r>
        </a:p>
      </dsp:txBody>
      <dsp:txXfrm>
        <a:off x="2984195" y="1845575"/>
        <a:ext cx="1110116" cy="538310"/>
      </dsp:txXfrm>
    </dsp:sp>
    <dsp:sp modelId="{AC352637-FDF0-4C8E-B64F-89AB1EC619B8}">
      <dsp:nvSpPr>
        <dsp:cNvPr id="0" name=""/>
        <dsp:cNvSpPr/>
      </dsp:nvSpPr>
      <dsp:spPr>
        <a:xfrm rot="17692822">
          <a:off x="3796143" y="1612266"/>
          <a:ext cx="1087277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1087277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312600" y="1594365"/>
        <a:ext cx="54363" cy="54363"/>
      </dsp:txXfrm>
    </dsp:sp>
    <dsp:sp modelId="{BD95910C-E33D-417E-8D84-9E2078AED250}">
      <dsp:nvSpPr>
        <dsp:cNvPr id="0" name=""/>
        <dsp:cNvSpPr/>
      </dsp:nvSpPr>
      <dsp:spPr>
        <a:xfrm>
          <a:off x="4568504" y="842461"/>
          <a:ext cx="1143612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  <a:headEnd type="none" w="med" len="med"/>
          <a:tailEnd type="non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Sociální pojištění</a:t>
          </a:r>
        </a:p>
      </dsp:txBody>
      <dsp:txXfrm>
        <a:off x="4585252" y="859209"/>
        <a:ext cx="1110116" cy="538310"/>
      </dsp:txXfrm>
    </dsp:sp>
    <dsp:sp modelId="{D06FD4B9-A883-4D59-A1C4-8EA942B1801A}">
      <dsp:nvSpPr>
        <dsp:cNvPr id="0" name=""/>
        <dsp:cNvSpPr/>
      </dsp:nvSpPr>
      <dsp:spPr>
        <a:xfrm>
          <a:off x="5712117" y="1119083"/>
          <a:ext cx="457444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457444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929403" y="1116928"/>
        <a:ext cx="22872" cy="22872"/>
      </dsp:txXfrm>
    </dsp:sp>
    <dsp:sp modelId="{400DC21B-7EE1-4347-BF3D-A5B1A722D40B}">
      <dsp:nvSpPr>
        <dsp:cNvPr id="0" name=""/>
        <dsp:cNvSpPr/>
      </dsp:nvSpPr>
      <dsp:spPr>
        <a:xfrm>
          <a:off x="6169562" y="842461"/>
          <a:ext cx="1143612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24,8% ze mzdy</a:t>
          </a:r>
        </a:p>
      </dsp:txBody>
      <dsp:txXfrm>
        <a:off x="6186310" y="859209"/>
        <a:ext cx="1110116" cy="538310"/>
      </dsp:txXfrm>
    </dsp:sp>
    <dsp:sp modelId="{8DF3DFDF-374C-44DA-84B5-9BD68410CD56}">
      <dsp:nvSpPr>
        <dsp:cNvPr id="0" name=""/>
        <dsp:cNvSpPr/>
      </dsp:nvSpPr>
      <dsp:spPr>
        <a:xfrm rot="19457599">
          <a:off x="4058109" y="1941054"/>
          <a:ext cx="563345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563345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325698" y="1936252"/>
        <a:ext cx="28167" cy="28167"/>
      </dsp:txXfrm>
    </dsp:sp>
    <dsp:sp modelId="{9A542C81-7E06-4516-8028-9FA041E4A47C}">
      <dsp:nvSpPr>
        <dsp:cNvPr id="0" name=""/>
        <dsp:cNvSpPr/>
      </dsp:nvSpPr>
      <dsp:spPr>
        <a:xfrm>
          <a:off x="4568504" y="1500039"/>
          <a:ext cx="1128894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Zdravotní pojištění</a:t>
          </a:r>
        </a:p>
      </dsp:txBody>
      <dsp:txXfrm>
        <a:off x="4585252" y="1516787"/>
        <a:ext cx="1095398" cy="538310"/>
      </dsp:txXfrm>
    </dsp:sp>
    <dsp:sp modelId="{043D477E-D89E-4048-93AD-ACF9DBAAB387}">
      <dsp:nvSpPr>
        <dsp:cNvPr id="0" name=""/>
        <dsp:cNvSpPr/>
      </dsp:nvSpPr>
      <dsp:spPr>
        <a:xfrm>
          <a:off x="5697399" y="1776660"/>
          <a:ext cx="457444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457444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914685" y="1774506"/>
        <a:ext cx="22872" cy="22872"/>
      </dsp:txXfrm>
    </dsp:sp>
    <dsp:sp modelId="{87C2F7B0-BB59-4090-9CD3-2723E83D8696}">
      <dsp:nvSpPr>
        <dsp:cNvPr id="0" name=""/>
        <dsp:cNvSpPr/>
      </dsp:nvSpPr>
      <dsp:spPr>
        <a:xfrm>
          <a:off x="6154844" y="1500039"/>
          <a:ext cx="1143612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9% ze mzdy</a:t>
          </a:r>
        </a:p>
      </dsp:txBody>
      <dsp:txXfrm>
        <a:off x="6171592" y="1516787"/>
        <a:ext cx="1110116" cy="538310"/>
      </dsp:txXfrm>
    </dsp:sp>
    <dsp:sp modelId="{39331629-D35C-4E76-8438-AFF457CEA8C2}">
      <dsp:nvSpPr>
        <dsp:cNvPr id="0" name=""/>
        <dsp:cNvSpPr/>
      </dsp:nvSpPr>
      <dsp:spPr>
        <a:xfrm rot="2142401">
          <a:off x="4058109" y="2269843"/>
          <a:ext cx="563345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563345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325698" y="2265041"/>
        <a:ext cx="28167" cy="28167"/>
      </dsp:txXfrm>
    </dsp:sp>
    <dsp:sp modelId="{45C8D40B-4CFF-4D69-B7FD-163CAF611342}">
      <dsp:nvSpPr>
        <dsp:cNvPr id="0" name=""/>
        <dsp:cNvSpPr/>
      </dsp:nvSpPr>
      <dsp:spPr>
        <a:xfrm>
          <a:off x="4568504" y="2157616"/>
          <a:ext cx="1143612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Pojištění odpovědnosti</a:t>
          </a:r>
        </a:p>
      </dsp:txBody>
      <dsp:txXfrm>
        <a:off x="4585252" y="2174364"/>
        <a:ext cx="1110116" cy="538310"/>
      </dsp:txXfrm>
    </dsp:sp>
    <dsp:sp modelId="{4127344E-3779-4057-A5E3-3A7342DD0AD3}">
      <dsp:nvSpPr>
        <dsp:cNvPr id="0" name=""/>
        <dsp:cNvSpPr/>
      </dsp:nvSpPr>
      <dsp:spPr>
        <a:xfrm>
          <a:off x="5712117" y="2434237"/>
          <a:ext cx="457444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457444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929403" y="2432083"/>
        <a:ext cx="22872" cy="22872"/>
      </dsp:txXfrm>
    </dsp:sp>
    <dsp:sp modelId="{07E02A52-11E4-492C-B833-3D958E9056B8}">
      <dsp:nvSpPr>
        <dsp:cNvPr id="0" name=""/>
        <dsp:cNvSpPr/>
      </dsp:nvSpPr>
      <dsp:spPr>
        <a:xfrm>
          <a:off x="6169562" y="2157616"/>
          <a:ext cx="1143612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0,42% ze mzdy</a:t>
          </a:r>
        </a:p>
      </dsp:txBody>
      <dsp:txXfrm>
        <a:off x="6186310" y="2174364"/>
        <a:ext cx="1110116" cy="538310"/>
      </dsp:txXfrm>
    </dsp:sp>
    <dsp:sp modelId="{E3A9465D-4E2E-4645-B1E9-0C8486FBA97F}">
      <dsp:nvSpPr>
        <dsp:cNvPr id="0" name=""/>
        <dsp:cNvSpPr/>
      </dsp:nvSpPr>
      <dsp:spPr>
        <a:xfrm rot="3907178">
          <a:off x="3796143" y="2598632"/>
          <a:ext cx="1087277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1087277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312600" y="2580731"/>
        <a:ext cx="54363" cy="54363"/>
      </dsp:txXfrm>
    </dsp:sp>
    <dsp:sp modelId="{F86B81B2-A497-4C39-8D01-1A3F2A47F2BC}">
      <dsp:nvSpPr>
        <dsp:cNvPr id="0" name=""/>
        <dsp:cNvSpPr/>
      </dsp:nvSpPr>
      <dsp:spPr>
        <a:xfrm>
          <a:off x="4568504" y="2815193"/>
          <a:ext cx="1143612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Sociální fond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0" i="1" kern="1200" dirty="0"/>
            <a:t>pouze u PS</a:t>
          </a:r>
        </a:p>
      </dsp:txBody>
      <dsp:txXfrm>
        <a:off x="4585252" y="2831941"/>
        <a:ext cx="1110116" cy="538310"/>
      </dsp:txXfrm>
    </dsp:sp>
    <dsp:sp modelId="{23F24DDB-B10D-4039-8974-C2E9930F1D4A}">
      <dsp:nvSpPr>
        <dsp:cNvPr id="0" name=""/>
        <dsp:cNvSpPr/>
      </dsp:nvSpPr>
      <dsp:spPr>
        <a:xfrm>
          <a:off x="5712117" y="3091815"/>
          <a:ext cx="457444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457444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929403" y="3089660"/>
        <a:ext cx="22872" cy="22872"/>
      </dsp:txXfrm>
    </dsp:sp>
    <dsp:sp modelId="{09390A2A-0679-4DCE-A29E-7E8C32BEE618}">
      <dsp:nvSpPr>
        <dsp:cNvPr id="0" name=""/>
        <dsp:cNvSpPr/>
      </dsp:nvSpPr>
      <dsp:spPr>
        <a:xfrm>
          <a:off x="6169562" y="2815193"/>
          <a:ext cx="1143612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1,5% ze mzdy</a:t>
          </a:r>
        </a:p>
      </dsp:txBody>
      <dsp:txXfrm>
        <a:off x="6186310" y="2831941"/>
        <a:ext cx="1110116" cy="538310"/>
      </dsp:txXfrm>
    </dsp:sp>
    <dsp:sp modelId="{760607C8-2171-4925-BA3D-59C9DCDC5506}">
      <dsp:nvSpPr>
        <dsp:cNvPr id="0" name=""/>
        <dsp:cNvSpPr/>
      </dsp:nvSpPr>
      <dsp:spPr>
        <a:xfrm rot="4420462">
          <a:off x="377381" y="3626096"/>
          <a:ext cx="1627361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1627361" y="9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1150378" y="3594694"/>
        <a:ext cx="81368" cy="81368"/>
      </dsp:txXfrm>
    </dsp:sp>
    <dsp:sp modelId="{ABF325AE-DF39-4A78-A314-82C1DC90259D}">
      <dsp:nvSpPr>
        <dsp:cNvPr id="0" name=""/>
        <dsp:cNvSpPr/>
      </dsp:nvSpPr>
      <dsp:spPr>
        <a:xfrm>
          <a:off x="1419785" y="4130347"/>
          <a:ext cx="1090217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Ostatní náklady</a:t>
          </a:r>
        </a:p>
      </dsp:txBody>
      <dsp:txXfrm>
        <a:off x="1436533" y="4147095"/>
        <a:ext cx="1056721" cy="538310"/>
      </dsp:txXfrm>
    </dsp:sp>
    <dsp:sp modelId="{323C6D41-7F22-4629-8DCA-8C7E338B38D5}">
      <dsp:nvSpPr>
        <dsp:cNvPr id="0" name=""/>
        <dsp:cNvSpPr/>
      </dsp:nvSpPr>
      <dsp:spPr>
        <a:xfrm rot="18289469">
          <a:off x="2338205" y="4078180"/>
          <a:ext cx="801039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801039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718698" y="4067436"/>
        <a:ext cx="40051" cy="40051"/>
      </dsp:txXfrm>
    </dsp:sp>
    <dsp:sp modelId="{6BE8B26A-29DE-4AE1-B9DA-2F96D73BD77D}">
      <dsp:nvSpPr>
        <dsp:cNvPr id="0" name=""/>
        <dsp:cNvSpPr/>
      </dsp:nvSpPr>
      <dsp:spPr>
        <a:xfrm>
          <a:off x="2967447" y="3472770"/>
          <a:ext cx="1635491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Osobní náklady mentora</a:t>
          </a:r>
        </a:p>
      </dsp:txBody>
      <dsp:txXfrm>
        <a:off x="2984195" y="3489518"/>
        <a:ext cx="1601995" cy="538310"/>
      </dsp:txXfrm>
    </dsp:sp>
    <dsp:sp modelId="{F2DD536A-5D9E-4698-8C41-B3D3BBF2AC10}">
      <dsp:nvSpPr>
        <dsp:cNvPr id="0" name=""/>
        <dsp:cNvSpPr/>
      </dsp:nvSpPr>
      <dsp:spPr>
        <a:xfrm>
          <a:off x="4602939" y="3749392"/>
          <a:ext cx="457444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457444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820225" y="3747237"/>
        <a:ext cx="22872" cy="22872"/>
      </dsp:txXfrm>
    </dsp:sp>
    <dsp:sp modelId="{CB6D5EDD-DD75-4ED8-9343-E6D5B02ACB9C}">
      <dsp:nvSpPr>
        <dsp:cNvPr id="0" name=""/>
        <dsp:cNvSpPr/>
      </dsp:nvSpPr>
      <dsp:spPr>
        <a:xfrm>
          <a:off x="5060384" y="3472770"/>
          <a:ext cx="2184860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200 Kč za každý 0,1 úvazek navrhovatele a měsíc a 100 Kč za každý 0,1 úvazek dalších řešitelů/ měsíc plus odvody</a:t>
          </a:r>
        </a:p>
      </dsp:txBody>
      <dsp:txXfrm>
        <a:off x="5077132" y="3489518"/>
        <a:ext cx="2151364" cy="538310"/>
      </dsp:txXfrm>
    </dsp:sp>
    <dsp:sp modelId="{5AADAC23-F256-4303-80C1-D96879B65CC9}">
      <dsp:nvSpPr>
        <dsp:cNvPr id="0" name=""/>
        <dsp:cNvSpPr/>
      </dsp:nvSpPr>
      <dsp:spPr>
        <a:xfrm>
          <a:off x="2510002" y="4406969"/>
          <a:ext cx="457444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457444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727288" y="4404814"/>
        <a:ext cx="22872" cy="22872"/>
      </dsp:txXfrm>
    </dsp:sp>
    <dsp:sp modelId="{CBDDA579-247D-4DA7-B3DC-FAA594863E9A}">
      <dsp:nvSpPr>
        <dsp:cNvPr id="0" name=""/>
        <dsp:cNvSpPr/>
      </dsp:nvSpPr>
      <dsp:spPr>
        <a:xfrm>
          <a:off x="2967447" y="4130347"/>
          <a:ext cx="1403841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Ostatní přímé výdaje</a:t>
          </a:r>
        </a:p>
      </dsp:txBody>
      <dsp:txXfrm>
        <a:off x="2984195" y="4147095"/>
        <a:ext cx="1370345" cy="538310"/>
      </dsp:txXfrm>
    </dsp:sp>
    <dsp:sp modelId="{C56478B4-5FF3-4AD9-9C88-DF1DDF3C280B}">
      <dsp:nvSpPr>
        <dsp:cNvPr id="0" name=""/>
        <dsp:cNvSpPr/>
      </dsp:nvSpPr>
      <dsp:spPr>
        <a:xfrm>
          <a:off x="4371288" y="4406969"/>
          <a:ext cx="457444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457444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588575" y="4404814"/>
        <a:ext cx="22872" cy="22872"/>
      </dsp:txXfrm>
    </dsp:sp>
    <dsp:sp modelId="{13DE7EA9-55BB-403A-BFB9-117258221F43}">
      <dsp:nvSpPr>
        <dsp:cNvPr id="0" name=""/>
        <dsp:cNvSpPr/>
      </dsp:nvSpPr>
      <dsp:spPr>
        <a:xfrm>
          <a:off x="4828733" y="4130347"/>
          <a:ext cx="1170727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(Úvazek * počet měsíců) – osobní náklady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- režie</a:t>
          </a:r>
        </a:p>
      </dsp:txBody>
      <dsp:txXfrm>
        <a:off x="4845481" y="4147095"/>
        <a:ext cx="1137231" cy="538310"/>
      </dsp:txXfrm>
    </dsp:sp>
    <dsp:sp modelId="{F3E94CE6-5451-464D-B83A-00D75DF5F2FC}">
      <dsp:nvSpPr>
        <dsp:cNvPr id="0" name=""/>
        <dsp:cNvSpPr/>
      </dsp:nvSpPr>
      <dsp:spPr>
        <a:xfrm>
          <a:off x="5999461" y="4406969"/>
          <a:ext cx="457444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457444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216747" y="4404814"/>
        <a:ext cx="22872" cy="22872"/>
      </dsp:txXfrm>
    </dsp:sp>
    <dsp:sp modelId="{DAFF1FF8-A1A0-40F0-B485-3DFD0E50AFE6}">
      <dsp:nvSpPr>
        <dsp:cNvPr id="0" name=""/>
        <dsp:cNvSpPr/>
      </dsp:nvSpPr>
      <dsp:spPr>
        <a:xfrm>
          <a:off x="6456906" y="4130347"/>
          <a:ext cx="2491851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Např. materiál, drobné zařízení, software, literatura, cestovní náklady, externí vzdělávání, služby</a:t>
          </a:r>
        </a:p>
      </dsp:txBody>
      <dsp:txXfrm>
        <a:off x="6473654" y="4147095"/>
        <a:ext cx="2458355" cy="538310"/>
      </dsp:txXfrm>
    </dsp:sp>
    <dsp:sp modelId="{9AF857C6-580D-4C49-9E53-F9BFD4F5B275}">
      <dsp:nvSpPr>
        <dsp:cNvPr id="0" name=""/>
        <dsp:cNvSpPr/>
      </dsp:nvSpPr>
      <dsp:spPr>
        <a:xfrm rot="3310531">
          <a:off x="2338205" y="4735757"/>
          <a:ext cx="801039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801039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718698" y="4725013"/>
        <a:ext cx="40051" cy="40051"/>
      </dsp:txXfrm>
    </dsp:sp>
    <dsp:sp modelId="{C401D16B-5F21-44A7-9CD4-E11C20223D13}">
      <dsp:nvSpPr>
        <dsp:cNvPr id="0" name=""/>
        <dsp:cNvSpPr/>
      </dsp:nvSpPr>
      <dsp:spPr>
        <a:xfrm>
          <a:off x="2967447" y="4787924"/>
          <a:ext cx="1668187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Náklady spojené s organizací a administrací grantů (režie)</a:t>
          </a:r>
        </a:p>
      </dsp:txBody>
      <dsp:txXfrm>
        <a:off x="2984195" y="4804672"/>
        <a:ext cx="1634691" cy="538310"/>
      </dsp:txXfrm>
    </dsp:sp>
    <dsp:sp modelId="{BDC75EE2-58BC-47C6-ABFB-8E7866E8A5D6}">
      <dsp:nvSpPr>
        <dsp:cNvPr id="0" name=""/>
        <dsp:cNvSpPr/>
      </dsp:nvSpPr>
      <dsp:spPr>
        <a:xfrm>
          <a:off x="4635634" y="5064546"/>
          <a:ext cx="457444" cy="18563"/>
        </a:xfrm>
        <a:custGeom>
          <a:avLst/>
          <a:gdLst/>
          <a:ahLst/>
          <a:cxnLst/>
          <a:rect l="0" t="0" r="0" b="0"/>
          <a:pathLst>
            <a:path>
              <a:moveTo>
                <a:pt x="0" y="9281"/>
              </a:moveTo>
              <a:lnTo>
                <a:pt x="457444" y="9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852921" y="5062391"/>
        <a:ext cx="22872" cy="22872"/>
      </dsp:txXfrm>
    </dsp:sp>
    <dsp:sp modelId="{77B01B11-D180-4D47-90BE-25C014B29403}">
      <dsp:nvSpPr>
        <dsp:cNvPr id="0" name=""/>
        <dsp:cNvSpPr/>
      </dsp:nvSpPr>
      <dsp:spPr>
        <a:xfrm>
          <a:off x="5093079" y="4787924"/>
          <a:ext cx="1143612" cy="5718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15% ze způsobilých nákladů</a:t>
          </a:r>
        </a:p>
      </dsp:txBody>
      <dsp:txXfrm>
        <a:off x="5109827" y="4804672"/>
        <a:ext cx="1110116" cy="538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9251D-BB03-4352-B0E4-B154E92216E4}">
      <dsp:nvSpPr>
        <dsp:cNvPr id="0" name=""/>
        <dsp:cNvSpPr/>
      </dsp:nvSpPr>
      <dsp:spPr>
        <a:xfrm>
          <a:off x="1004" y="0"/>
          <a:ext cx="2611933" cy="532859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Formální hodnocení</a:t>
          </a:r>
        </a:p>
      </dsp:txBody>
      <dsp:txXfrm>
        <a:off x="1004" y="0"/>
        <a:ext cx="2611933" cy="1598577"/>
      </dsp:txXfrm>
    </dsp:sp>
    <dsp:sp modelId="{92728EC5-AD2C-48DB-A93F-5778FC91764A}">
      <dsp:nvSpPr>
        <dsp:cNvPr id="0" name=""/>
        <dsp:cNvSpPr/>
      </dsp:nvSpPr>
      <dsp:spPr>
        <a:xfrm>
          <a:off x="262197" y="1599032"/>
          <a:ext cx="2089546" cy="10468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Provádí administrátor</a:t>
          </a:r>
        </a:p>
      </dsp:txBody>
      <dsp:txXfrm>
        <a:off x="292858" y="1629693"/>
        <a:ext cx="2028224" cy="985532"/>
      </dsp:txXfrm>
    </dsp:sp>
    <dsp:sp modelId="{0B96364F-1409-4D39-B946-123D210CDCA4}">
      <dsp:nvSpPr>
        <dsp:cNvPr id="0" name=""/>
        <dsp:cNvSpPr/>
      </dsp:nvSpPr>
      <dsp:spPr>
        <a:xfrm>
          <a:off x="262197" y="2806942"/>
          <a:ext cx="2089546" cy="10468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Vyzývá navrhovatele k odstranění nedostatků</a:t>
          </a:r>
        </a:p>
      </dsp:txBody>
      <dsp:txXfrm>
        <a:off x="292858" y="2837603"/>
        <a:ext cx="2028224" cy="985532"/>
      </dsp:txXfrm>
    </dsp:sp>
    <dsp:sp modelId="{21EEE772-C6B7-4A78-B3D2-EE5BDBF930E3}">
      <dsp:nvSpPr>
        <dsp:cNvPr id="0" name=""/>
        <dsp:cNvSpPr/>
      </dsp:nvSpPr>
      <dsp:spPr>
        <a:xfrm>
          <a:off x="262197" y="4014852"/>
          <a:ext cx="2089546" cy="10468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Na odstranění nedostatků má navrhovatel 5 kalendářních dnů</a:t>
          </a:r>
        </a:p>
      </dsp:txBody>
      <dsp:txXfrm>
        <a:off x="292858" y="4045513"/>
        <a:ext cx="2028224" cy="985532"/>
      </dsp:txXfrm>
    </dsp:sp>
    <dsp:sp modelId="{A3BC1FAE-DAA4-44BC-B91A-7D8265CFAC1B}">
      <dsp:nvSpPr>
        <dsp:cNvPr id="0" name=""/>
        <dsp:cNvSpPr/>
      </dsp:nvSpPr>
      <dsp:spPr>
        <a:xfrm>
          <a:off x="2808833" y="0"/>
          <a:ext cx="2611933" cy="532859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Hodnocení oponenty</a:t>
          </a:r>
        </a:p>
      </dsp:txBody>
      <dsp:txXfrm>
        <a:off x="2808833" y="0"/>
        <a:ext cx="2611933" cy="1598577"/>
      </dsp:txXfrm>
    </dsp:sp>
    <dsp:sp modelId="{F939086A-977A-48AB-989D-9ABAB4A9DFD1}">
      <dsp:nvSpPr>
        <dsp:cNvPr id="0" name=""/>
        <dsp:cNvSpPr/>
      </dsp:nvSpPr>
      <dsp:spPr>
        <a:xfrm>
          <a:off x="3070026" y="1598707"/>
          <a:ext cx="2089546" cy="7762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2 oponenti, min. jeden externí</a:t>
          </a:r>
        </a:p>
      </dsp:txBody>
      <dsp:txXfrm>
        <a:off x="3092762" y="1621443"/>
        <a:ext cx="2044074" cy="730790"/>
      </dsp:txXfrm>
    </dsp:sp>
    <dsp:sp modelId="{A7F99607-CAAD-41A7-A610-D74B1E8C6D5E}">
      <dsp:nvSpPr>
        <dsp:cNvPr id="0" name=""/>
        <dsp:cNvSpPr/>
      </dsp:nvSpPr>
      <dsp:spPr>
        <a:xfrm>
          <a:off x="3070026" y="2494395"/>
          <a:ext cx="2089546" cy="7762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Oponent hodnotí kritéria: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1. 	Excellence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2. 	Impact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3. 	Implementation</a:t>
          </a:r>
        </a:p>
      </dsp:txBody>
      <dsp:txXfrm>
        <a:off x="3092762" y="2517131"/>
        <a:ext cx="2044074" cy="730790"/>
      </dsp:txXfrm>
    </dsp:sp>
    <dsp:sp modelId="{20FF055D-3901-42A1-8232-34080761969D}">
      <dsp:nvSpPr>
        <dsp:cNvPr id="0" name=""/>
        <dsp:cNvSpPr/>
      </dsp:nvSpPr>
      <dsp:spPr>
        <a:xfrm>
          <a:off x="3070026" y="3390082"/>
          <a:ext cx="2089546" cy="7762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Každé kritérium – 5 bodů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Jednotka hodnocení: 0,5 bodu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Min. hranice úspěšnosti každého kritéria: 2,5 bodu</a:t>
          </a:r>
        </a:p>
      </dsp:txBody>
      <dsp:txXfrm>
        <a:off x="3092762" y="3412818"/>
        <a:ext cx="2044074" cy="730790"/>
      </dsp:txXfrm>
    </dsp:sp>
    <dsp:sp modelId="{371F273A-7027-4FCE-AD4F-3B0E0E11E2EA}">
      <dsp:nvSpPr>
        <dsp:cNvPr id="0" name=""/>
        <dsp:cNvSpPr/>
      </dsp:nvSpPr>
      <dsp:spPr>
        <a:xfrm>
          <a:off x="3070026" y="4285769"/>
          <a:ext cx="2089546" cy="7762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V případě, že se bodové hodnocení obou posudků významně liší – hodnocení provede třetí oponent (arbitr).</a:t>
          </a:r>
        </a:p>
      </dsp:txBody>
      <dsp:txXfrm>
        <a:off x="3092762" y="4308505"/>
        <a:ext cx="2044074" cy="730790"/>
      </dsp:txXfrm>
    </dsp:sp>
    <dsp:sp modelId="{6B6BED8E-68C8-432F-8473-0708AC9C15A9}">
      <dsp:nvSpPr>
        <dsp:cNvPr id="0" name=""/>
        <dsp:cNvSpPr/>
      </dsp:nvSpPr>
      <dsp:spPr>
        <a:xfrm>
          <a:off x="5617654" y="0"/>
          <a:ext cx="2611933" cy="532859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Hodnocení HOP</a:t>
          </a:r>
        </a:p>
      </dsp:txBody>
      <dsp:txXfrm>
        <a:off x="5617654" y="0"/>
        <a:ext cx="2611933" cy="1598577"/>
      </dsp:txXfrm>
    </dsp:sp>
    <dsp:sp modelId="{DFA93CE9-D155-4ED1-B173-4DE4925EB741}">
      <dsp:nvSpPr>
        <dsp:cNvPr id="0" name=""/>
        <dsp:cNvSpPr/>
      </dsp:nvSpPr>
      <dsp:spPr>
        <a:xfrm>
          <a:off x="5772312" y="1503386"/>
          <a:ext cx="2230925" cy="7037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2 hodnotící oborové panely: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>
              <a:solidFill>
                <a:schemeClr val="tx1"/>
              </a:solidFill>
            </a:rPr>
            <a:t>Panel A </a:t>
          </a:r>
          <a:r>
            <a:rPr lang="cs-CZ" sz="1000" b="0" kern="1200" dirty="0">
              <a:solidFill>
                <a:schemeClr val="tx1"/>
              </a:solidFill>
            </a:rPr>
            <a:t>a</a:t>
          </a:r>
          <a:r>
            <a:rPr lang="cs-CZ" sz="1000" b="1" kern="1200" dirty="0">
              <a:solidFill>
                <a:schemeClr val="tx1"/>
              </a:solidFill>
            </a:rPr>
            <a:t> Panel B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Samostatná alokace pro každý panel</a:t>
          </a:r>
        </a:p>
      </dsp:txBody>
      <dsp:txXfrm>
        <a:off x="5792924" y="1523998"/>
        <a:ext cx="2189701" cy="662517"/>
      </dsp:txXfrm>
    </dsp:sp>
    <dsp:sp modelId="{191AD666-6CFE-4320-BD47-ADA41C53F12F}">
      <dsp:nvSpPr>
        <dsp:cNvPr id="0" name=""/>
        <dsp:cNvSpPr/>
      </dsp:nvSpPr>
      <dsp:spPr>
        <a:xfrm>
          <a:off x="5772312" y="2309149"/>
          <a:ext cx="2230925" cy="15949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>
              <a:solidFill>
                <a:schemeClr val="tx1"/>
              </a:solidFill>
            </a:rPr>
            <a:t>Panel A</a:t>
          </a:r>
          <a:r>
            <a:rPr lang="cs-CZ" sz="1000" kern="1200" dirty="0">
              <a:solidFill>
                <a:schemeClr val="tx1"/>
              </a:solidFill>
            </a:rPr>
            <a:t>: Fakulta stavební, Fakulta strojního inženýrství, Fakulta elektrotechniky a komunikačních technologií, Fakulta chemická, Fakulta informačních technologií a Středoevropský technologický institut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>
              <a:solidFill>
                <a:schemeClr val="tx1"/>
              </a:solidFill>
            </a:rPr>
            <a:t>Panel B</a:t>
          </a:r>
          <a:r>
            <a:rPr lang="cs-CZ" sz="1000" kern="1200" dirty="0">
              <a:solidFill>
                <a:schemeClr val="tx1"/>
              </a:solidFill>
            </a:rPr>
            <a:t>: Fakulta architektury, Fakulta výtvarných umění, Fakulta podnikatelská a Ústav soudního inženýrství .</a:t>
          </a:r>
        </a:p>
      </dsp:txBody>
      <dsp:txXfrm>
        <a:off x="5819026" y="2355863"/>
        <a:ext cx="2137497" cy="1501509"/>
      </dsp:txXfrm>
    </dsp:sp>
    <dsp:sp modelId="{B4E0CB72-7A8C-4AC9-880D-EADB1DF386ED}">
      <dsp:nvSpPr>
        <dsp:cNvPr id="0" name=""/>
        <dsp:cNvSpPr/>
      </dsp:nvSpPr>
      <dsp:spPr>
        <a:xfrm>
          <a:off x="5769637" y="4082916"/>
          <a:ext cx="2233600" cy="10550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Výsledné pořadí návrhů grantů určuje HOP na základě součtu bodů obou posudků grantů.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</a:rPr>
            <a:t>V případě, že do hodnocení zasahoval arbitr, sečtou se body arbitra a posudku, ke kterému se bodově přiklonil.</a:t>
          </a:r>
        </a:p>
      </dsp:txBody>
      <dsp:txXfrm>
        <a:off x="5800539" y="4113818"/>
        <a:ext cx="2171796" cy="993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66E12-7A4E-4EFF-8A2A-D8A4A3983748}">
      <dsp:nvSpPr>
        <dsp:cNvPr id="0" name=""/>
        <dsp:cNvSpPr/>
      </dsp:nvSpPr>
      <dsp:spPr>
        <a:xfrm>
          <a:off x="442382" y="11837"/>
          <a:ext cx="2804744" cy="4090051"/>
        </a:xfrm>
        <a:prstGeom prst="triangl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A0924EBC-A06A-4C13-9DB5-58BFC37FB83B}">
      <dsp:nvSpPr>
        <dsp:cNvPr id="0" name=""/>
        <dsp:cNvSpPr/>
      </dsp:nvSpPr>
      <dsp:spPr>
        <a:xfrm>
          <a:off x="533476" y="963694"/>
          <a:ext cx="2665824" cy="1037090"/>
        </a:xfrm>
        <a:prstGeom prst="rightArrow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Zpráva o činnosti</a:t>
          </a:r>
        </a:p>
      </dsp:txBody>
      <dsp:txXfrm>
        <a:off x="533476" y="1222967"/>
        <a:ext cx="2406552" cy="518545"/>
      </dsp:txXfrm>
    </dsp:sp>
    <dsp:sp modelId="{4147F4E6-AEA6-48CC-9C4F-041CFE66E468}">
      <dsp:nvSpPr>
        <dsp:cNvPr id="0" name=""/>
        <dsp:cNvSpPr/>
      </dsp:nvSpPr>
      <dsp:spPr>
        <a:xfrm>
          <a:off x="3707627" y="1210158"/>
          <a:ext cx="3475626" cy="6487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Řešitel i členové týmu každý měsíc</a:t>
          </a:r>
        </a:p>
      </dsp:txBody>
      <dsp:txXfrm>
        <a:off x="3739296" y="1241827"/>
        <a:ext cx="3412288" cy="585398"/>
      </dsp:txXfrm>
    </dsp:sp>
    <dsp:sp modelId="{5E48EB3A-E2CE-4DDF-8CBB-99C21802DC06}">
      <dsp:nvSpPr>
        <dsp:cNvPr id="0" name=""/>
        <dsp:cNvSpPr/>
      </dsp:nvSpPr>
      <dsp:spPr>
        <a:xfrm>
          <a:off x="482987" y="2835376"/>
          <a:ext cx="2707609" cy="1077933"/>
        </a:xfrm>
        <a:prstGeom prst="rightArrow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8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/>
            <a:t>Závěrečná zpráva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 dirty="0"/>
        </a:p>
      </dsp:txBody>
      <dsp:txXfrm>
        <a:off x="482987" y="3104859"/>
        <a:ext cx="2438126" cy="538967"/>
      </dsp:txXfrm>
    </dsp:sp>
    <dsp:sp modelId="{D108C21F-A19C-46F7-851D-22F8C8A977B5}">
      <dsp:nvSpPr>
        <dsp:cNvPr id="0" name=""/>
        <dsp:cNvSpPr/>
      </dsp:nvSpPr>
      <dsp:spPr>
        <a:xfrm>
          <a:off x="3707613" y="3001516"/>
          <a:ext cx="3582279" cy="7444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Pouze řešitel k poslednímu dni řešení grantu</a:t>
          </a:r>
        </a:p>
      </dsp:txBody>
      <dsp:txXfrm>
        <a:off x="3743955" y="3037858"/>
        <a:ext cx="3509595" cy="671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6DB1B-A9D3-467B-AC9A-A02C3CC38EBF}">
      <dsp:nvSpPr>
        <dsp:cNvPr id="0" name=""/>
        <dsp:cNvSpPr/>
      </dsp:nvSpPr>
      <dsp:spPr>
        <a:xfrm>
          <a:off x="0" y="0"/>
          <a:ext cx="8229600" cy="67430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Podstatné  změny                       schvaluje HOP</a:t>
          </a:r>
          <a:endParaRPr lang="cs-CZ" sz="500" kern="1200" dirty="0"/>
        </a:p>
      </dsp:txBody>
      <dsp:txXfrm>
        <a:off x="32917" y="32917"/>
        <a:ext cx="8163766" cy="608467"/>
      </dsp:txXfrm>
    </dsp:sp>
    <dsp:sp modelId="{C0820A68-4523-4D4B-A16F-EE5801819E4F}">
      <dsp:nvSpPr>
        <dsp:cNvPr id="0" name=""/>
        <dsp:cNvSpPr/>
      </dsp:nvSpPr>
      <dsp:spPr>
        <a:xfrm>
          <a:off x="0" y="779874"/>
          <a:ext cx="8229600" cy="1334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cs-CZ" sz="1400" kern="1200" dirty="0"/>
            <a:t>Změna osoby řešitele: V průběhu implementace grantu je přípustné nahradit řešitele grantu pouze jiným stávajícím členem týmu. Řeší-li grant pouze jedna osoba, nahrazení řešitele není možné.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cs-CZ" sz="1400" kern="1200" dirty="0"/>
            <a:t>Změna osoby člena týmu: Členy týmu je možné nahradit jinými studenty doktorského studia.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cs-CZ" sz="1400" kern="1200" dirty="0"/>
            <a:t>Změna osoby mentora.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cs-CZ" sz="1400" kern="1200" dirty="0"/>
            <a:t>Rozdělení či sloučení již schválené pracovní kapacity členů týmu grantu.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cs-CZ" sz="1400" kern="1200" dirty="0"/>
            <a:t>Změna výstupů grantu.</a:t>
          </a:r>
        </a:p>
      </dsp:txBody>
      <dsp:txXfrm>
        <a:off x="0" y="779874"/>
        <a:ext cx="8229600" cy="1334164"/>
      </dsp:txXfrm>
    </dsp:sp>
    <dsp:sp modelId="{46291406-E7FB-4A49-88E9-21668E7E8100}">
      <dsp:nvSpPr>
        <dsp:cNvPr id="0" name=""/>
        <dsp:cNvSpPr/>
      </dsp:nvSpPr>
      <dsp:spPr>
        <a:xfrm>
          <a:off x="0" y="2346861"/>
          <a:ext cx="8229600" cy="65772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Nepodstatné změny                schvaluje administrátor</a:t>
          </a:r>
        </a:p>
      </dsp:txBody>
      <dsp:txXfrm>
        <a:off x="32108" y="2378969"/>
        <a:ext cx="8165384" cy="593513"/>
      </dsp:txXfrm>
    </dsp:sp>
    <dsp:sp modelId="{0285263A-6EC9-4A92-A71B-E078CFC7D51E}">
      <dsp:nvSpPr>
        <dsp:cNvPr id="0" name=""/>
        <dsp:cNvSpPr/>
      </dsp:nvSpPr>
      <dsp:spPr>
        <a:xfrm>
          <a:off x="0" y="3118336"/>
          <a:ext cx="8229600" cy="1439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/>
            <a:t>Změna místa zahraniční cesty (EU či mimo EU).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/>
            <a:t>Změna výše osobních nákladů</a:t>
          </a:r>
          <a:endParaRPr lang="cs-CZ" sz="1400" kern="1200" dirty="0">
            <a:highlight>
              <a:srgbClr val="FFFF00"/>
            </a:highligh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/>
            <a:t>Převod mezi položkami vyšší než 10 % celkového objemu prostředků.</a:t>
          </a:r>
          <a:endParaRPr lang="cs-CZ" sz="1400" kern="1200" dirty="0">
            <a:highlight>
              <a:srgbClr val="FFFF00"/>
            </a:highligh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/>
            <a:t>Přerušení řešení.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/>
            <a:t>Prodloužení doby řešení grantu.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/>
            <a:t>Další změny neuvedené mezi podstatnými změnami výše.</a:t>
          </a:r>
          <a:endParaRPr lang="cs-CZ" sz="1200" kern="1200" dirty="0"/>
        </a:p>
      </dsp:txBody>
      <dsp:txXfrm>
        <a:off x="0" y="3118336"/>
        <a:ext cx="8229600" cy="1439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06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8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1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92" y="915980"/>
            <a:ext cx="2915815" cy="1000852"/>
          </a:xfrm>
          <a:prstGeom prst="rect">
            <a:avLst/>
          </a:prstGeom>
        </p:spPr>
      </p:pic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896938" y="3933824"/>
            <a:ext cx="7127875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896938" y="5661496"/>
            <a:ext cx="504348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5661496"/>
            <a:ext cx="187166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899592" y="2852936"/>
            <a:ext cx="7128792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1628775"/>
            <a:ext cx="3959225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4716016" y="1628800"/>
            <a:ext cx="3959225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440267" y="6453397"/>
            <a:ext cx="8703733" cy="404603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" y="6453397"/>
            <a:ext cx="404664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467544" y="6505599"/>
            <a:ext cx="867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Vysoké </a:t>
            </a:r>
            <a:r>
              <a:rPr lang="cs-CZ" sz="1400" b="1" baseline="0">
                <a:solidFill>
                  <a:schemeClr val="bg1"/>
                </a:solidFill>
              </a:rPr>
              <a:t>učení technické v Brně</a:t>
            </a:r>
            <a:endParaRPr lang="cs-CZ" sz="1400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play/fumetti/2015/08/25/studenti-stranieri-litalia-raddoppia-in-10-anni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Business-Meeting-Brainstorm-Brainstorming-145389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E2812-498E-4774-B753-CBE6016C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Zařazení návrhu grantu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D9B957-3435-41AE-981A-42692C54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pPr lvl="0" algn="l"/>
            <a:r>
              <a:rPr lang="cs-CZ" sz="1800" dirty="0"/>
              <a:t>Navrhovatel svůj návrh zařazuje dle příslušnosti k fakultě k jedné z uvedených oblastí dle Frascati manuálu podle níže uvedeného schéma:</a:t>
            </a:r>
            <a:br>
              <a:rPr lang="cs-CZ" sz="1800" dirty="0"/>
            </a:br>
            <a:endParaRPr lang="cs-CZ" sz="1800" dirty="0"/>
          </a:p>
          <a:p>
            <a:pPr lvl="1"/>
            <a:r>
              <a:rPr lang="cs-CZ" sz="1600" dirty="0"/>
              <a:t>Navrhovatelé příslušící k </a:t>
            </a:r>
            <a:r>
              <a:rPr lang="cs-CZ" sz="1600" b="1" dirty="0"/>
              <a:t>Fakultě stavební </a:t>
            </a:r>
            <a:r>
              <a:rPr lang="cs-CZ" sz="1600" dirty="0"/>
              <a:t>zařazují svůj návrh k oblasti </a:t>
            </a:r>
            <a:r>
              <a:rPr lang="cs-CZ" sz="1600" b="1" dirty="0"/>
              <a:t>Inženýrství a technologie </a:t>
            </a:r>
            <a:r>
              <a:rPr lang="cs-CZ" sz="1600" dirty="0"/>
              <a:t>pod bod </a:t>
            </a:r>
            <a:r>
              <a:rPr lang="cs-CZ" sz="1600" b="1" dirty="0">
                <a:solidFill>
                  <a:srgbClr val="90C60A"/>
                </a:solidFill>
              </a:rPr>
              <a:t>2</a:t>
            </a:r>
            <a:r>
              <a:rPr lang="cs-CZ" sz="1600" dirty="0"/>
              <a:t>.</a:t>
            </a:r>
          </a:p>
          <a:p>
            <a:pPr marL="457200" lvl="1" indent="0">
              <a:buNone/>
            </a:pPr>
            <a:endParaRPr lang="cs-CZ" sz="1600" dirty="0"/>
          </a:p>
          <a:p>
            <a:pPr algn="l"/>
            <a:r>
              <a:rPr lang="cs-CZ" sz="1800" dirty="0"/>
              <a:t> </a:t>
            </a:r>
          </a:p>
          <a:p>
            <a:pPr algn="l"/>
            <a:r>
              <a:rPr lang="cs-CZ" sz="1800" dirty="0"/>
              <a:t>Oblasti dle Frascati manuálu:</a:t>
            </a:r>
          </a:p>
          <a:p>
            <a:pPr marL="457200" lvl="1" indent="0">
              <a:buNone/>
            </a:pPr>
            <a:r>
              <a:rPr lang="cs-CZ" sz="1600" b="1" dirty="0">
                <a:solidFill>
                  <a:srgbClr val="90C60A"/>
                </a:solidFill>
              </a:rPr>
              <a:t>     1. Přírodní vědy </a:t>
            </a:r>
          </a:p>
          <a:p>
            <a:pPr marL="457200" lvl="1" indent="0">
              <a:buNone/>
            </a:pPr>
            <a:r>
              <a:rPr lang="cs-CZ" sz="1600" b="1" dirty="0">
                <a:solidFill>
                  <a:srgbClr val="90C60A"/>
                </a:solidFill>
              </a:rPr>
              <a:t>     2. Inženýrství a technologie</a:t>
            </a:r>
          </a:p>
          <a:p>
            <a:pPr marL="457200" lvl="1" indent="0">
              <a:buNone/>
            </a:pPr>
            <a:r>
              <a:rPr lang="cs-CZ" sz="1600" b="1" dirty="0">
                <a:solidFill>
                  <a:srgbClr val="90C60A"/>
                </a:solidFill>
              </a:rPr>
              <a:t>     3. Lékařské a zdravotnické vědy </a:t>
            </a:r>
          </a:p>
          <a:p>
            <a:pPr marL="457200" lvl="1" indent="0">
              <a:buNone/>
            </a:pPr>
            <a:r>
              <a:rPr lang="cs-CZ" sz="1600" b="1" dirty="0">
                <a:solidFill>
                  <a:srgbClr val="90C60A"/>
                </a:solidFill>
              </a:rPr>
              <a:t>     4. Zemědělské a veterinární vědy </a:t>
            </a:r>
          </a:p>
          <a:p>
            <a:pPr marL="457200" lvl="1" indent="0">
              <a:buNone/>
            </a:pPr>
            <a:r>
              <a:rPr lang="cs-CZ" sz="1600" b="1" dirty="0">
                <a:solidFill>
                  <a:srgbClr val="33659D"/>
                </a:solidFill>
              </a:rPr>
              <a:t>     5. Společenské vědy</a:t>
            </a:r>
          </a:p>
          <a:p>
            <a:pPr marL="457200" lvl="1" indent="0">
              <a:buNone/>
            </a:pPr>
            <a:r>
              <a:rPr lang="cs-CZ" sz="1600" b="1" dirty="0">
                <a:solidFill>
                  <a:srgbClr val="33659D"/>
                </a:solidFill>
              </a:rPr>
              <a:t>     6. Humanitní vědy a umění</a:t>
            </a:r>
          </a:p>
          <a:p>
            <a:pPr algn="l"/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511825E-4E73-41DF-868C-9C09DB7D6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3038475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0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3D59C-FD26-439F-9F49-FB9C06B8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financování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470FC4-6B20-4DA0-9998-AB04AD8CE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93" y="980728"/>
            <a:ext cx="8229600" cy="5184576"/>
          </a:xfrm>
        </p:spPr>
        <p:txBody>
          <a:bodyPr/>
          <a:lstStyle/>
          <a:p>
            <a:pPr lvl="0" algn="l"/>
            <a:r>
              <a:rPr lang="cs-CZ" sz="1600" dirty="0"/>
              <a:t>Beze změny</a:t>
            </a:r>
            <a:r>
              <a:rPr lang="cs-CZ" sz="1800" dirty="0"/>
              <a:t>:</a:t>
            </a:r>
          </a:p>
          <a:p>
            <a:pPr lvl="0" algn="l"/>
            <a:r>
              <a:rPr lang="cs-CZ" sz="1600" dirty="0"/>
              <a:t>Osobní náklady lze řešitelům a členům týmu vyplatit pouze na základě pracovněprávního vztahu (</a:t>
            </a:r>
            <a:r>
              <a:rPr lang="cs-CZ" sz="1600" b="1" dirty="0"/>
              <a:t>DPČ – preferováno, </a:t>
            </a:r>
            <a:r>
              <a:rPr lang="cs-CZ" sz="1600" dirty="0"/>
              <a:t>či </a:t>
            </a:r>
            <a:r>
              <a:rPr lang="cs-CZ" sz="1600" b="1" dirty="0"/>
              <a:t>Pracovní smlouvy</a:t>
            </a:r>
            <a:r>
              <a:rPr lang="cs-CZ" sz="1600" dirty="0"/>
              <a:t>).</a:t>
            </a:r>
            <a:br>
              <a:rPr lang="cs-CZ" sz="1600" dirty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V průběhu řešení grantu je </a:t>
            </a:r>
            <a:r>
              <a:rPr lang="cs-CZ" sz="1600" b="1" dirty="0"/>
              <a:t>zakázáno kombinovat </a:t>
            </a:r>
            <a:br>
              <a:rPr lang="cs-CZ" sz="1600" b="1" dirty="0"/>
            </a:br>
            <a:r>
              <a:rPr lang="cs-CZ" sz="1600" b="1" dirty="0"/>
              <a:t>zdroje financování </a:t>
            </a:r>
            <a:r>
              <a:rPr lang="cs-CZ" sz="1600" dirty="0"/>
              <a:t>(např. se zdroji účelové podpory </a:t>
            </a:r>
            <a:br>
              <a:rPr lang="cs-CZ" sz="1600" dirty="0"/>
            </a:br>
            <a:r>
              <a:rPr lang="cs-CZ" sz="1600" dirty="0"/>
              <a:t>na specifický vysokoškolský výzkum).</a:t>
            </a:r>
            <a:br>
              <a:rPr lang="cs-CZ" sz="1600" dirty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Pokud grant nenaplní všechny předem stanovené výstupy nebo bude předčasně ukončen, např. z důvodu, že řešitel ukončí Ph.D. studium (u individuálních grantů), budou </a:t>
            </a:r>
            <a:r>
              <a:rPr lang="cs-CZ" sz="1600" b="1" dirty="0"/>
              <a:t>za nezpůsobilé považovány jednotkové náklady za poslední měsíc realizace grantu (v případě týmových grantů se to bude týkat všech osob zapojených do grantu), které půjdou k tíži fakulty</a:t>
            </a:r>
            <a:r>
              <a:rPr lang="cs-CZ" sz="1600" dirty="0"/>
              <a:t>, pod níž spadá řešitel daného grantu.</a:t>
            </a:r>
          </a:p>
          <a:p>
            <a:pPr lvl="0" algn="l"/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Navýšení celkového rozpočtu grantu po jeho udělení není dovoleno.</a:t>
            </a:r>
            <a:br>
              <a:rPr lang="cs-CZ" sz="1600" dirty="0"/>
            </a:b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pPr algn="l"/>
            <a:r>
              <a:rPr lang="cs-CZ" sz="1600" dirty="0">
                <a:solidFill>
                  <a:srgbClr val="90C60A"/>
                </a:solidFill>
              </a:rPr>
              <a:t>U řešitelů a členů týmu je u PS způsobilých všech 6 týdnů dovolené. </a:t>
            </a:r>
          </a:p>
          <a:p>
            <a:pPr lvl="0" algn="l"/>
            <a:endParaRPr lang="cs-CZ" sz="1600" dirty="0"/>
          </a:p>
          <a:p>
            <a:pPr lvl="0" algn="l"/>
            <a:endParaRPr lang="cs-CZ" sz="1800" dirty="0"/>
          </a:p>
          <a:p>
            <a:endParaRPr lang="cs-CZ" dirty="0"/>
          </a:p>
        </p:txBody>
      </p:sp>
      <p:pic>
        <p:nvPicPr>
          <p:cNvPr id="8" name="Obrázek 7" descr="Přebytečné peníze: kam investovat - Investujeme.cz">
            <a:extLst>
              <a:ext uri="{FF2B5EF4-FFF2-40B4-BE49-F238E27FC236}">
                <a16:creationId xmlns:a16="http://schemas.microsoft.com/office/drawing/2014/main" id="{5FCCD4AD-3C51-403A-8A49-F5F8778C370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2959" r="13805" b="12180"/>
          <a:stretch/>
        </p:blipFill>
        <p:spPr bwMode="auto">
          <a:xfrm>
            <a:off x="6804248" y="1772816"/>
            <a:ext cx="1626127" cy="936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02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E4C33-364A-4E24-8982-44FCE14D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grantu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105C9C-99B9-4700-AC61-78DD7277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328591"/>
          </a:xfrm>
        </p:spPr>
        <p:txBody>
          <a:bodyPr/>
          <a:lstStyle/>
          <a:p>
            <a:r>
              <a:rPr lang="cs-CZ" sz="1600" dirty="0"/>
              <a:t>Výše jednotkového nákladu odpovídá pracovní</a:t>
            </a:r>
            <a:r>
              <a:rPr lang="cs-CZ" sz="3200" dirty="0"/>
              <a:t> </a:t>
            </a:r>
            <a:r>
              <a:rPr lang="cs-CZ" sz="1600" dirty="0"/>
              <a:t>kapacitě 0,1 úvazku/měsíc.</a:t>
            </a:r>
          </a:p>
          <a:p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>
              <a:spcBef>
                <a:spcPts val="0"/>
              </a:spcBef>
            </a:pPr>
            <a:endParaRPr lang="cs-CZ" sz="1600" dirty="0"/>
          </a:p>
          <a:p>
            <a:pPr algn="l">
              <a:spcBef>
                <a:spcPts val="0"/>
              </a:spcBef>
            </a:pPr>
            <a:endParaRPr lang="cs-CZ" sz="1600" dirty="0"/>
          </a:p>
          <a:p>
            <a:pPr>
              <a:spcBef>
                <a:spcPts val="0"/>
              </a:spcBef>
            </a:pPr>
            <a:r>
              <a:rPr lang="cs-CZ" sz="1400" i="1" dirty="0"/>
              <a:t>Pozn.: Ostatní přímé výdaje jsou přímo spjaté s čerpáním „mzdových nákladů“. </a:t>
            </a:r>
          </a:p>
          <a:p>
            <a:pPr algn="l"/>
            <a:endParaRPr lang="cs-CZ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9A3EB2-B5C5-4BBC-9B4B-91BBF0734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2779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4D4DA828-6DC4-4D59-A871-1E28A1431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114436"/>
              </p:ext>
            </p:extLst>
          </p:nvPr>
        </p:nvGraphicFramePr>
        <p:xfrm>
          <a:off x="1115616" y="1511617"/>
          <a:ext cx="6624736" cy="936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5949">
                  <a:extLst>
                    <a:ext uri="{9D8B030D-6E8A-4147-A177-3AD203B41FA5}">
                      <a16:colId xmlns:a16="http://schemas.microsoft.com/office/drawing/2014/main" val="3997828286"/>
                    </a:ext>
                  </a:extLst>
                </a:gridCol>
                <a:gridCol w="1375542">
                  <a:extLst>
                    <a:ext uri="{9D8B030D-6E8A-4147-A177-3AD203B41FA5}">
                      <a16:colId xmlns:a16="http://schemas.microsoft.com/office/drawing/2014/main" val="3651802333"/>
                    </a:ext>
                  </a:extLst>
                </a:gridCol>
                <a:gridCol w="1233245">
                  <a:extLst>
                    <a:ext uri="{9D8B030D-6E8A-4147-A177-3AD203B41FA5}">
                      <a16:colId xmlns:a16="http://schemas.microsoft.com/office/drawing/2014/main" val="3807636771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Jednotkový náklad 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7 986,00 Kč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51689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Mzdové náklady (minimálně)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4 667,00 Kč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666168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Ostatní náklady (maximálně)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3 319,00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503101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B52290F-4396-4850-A0BD-34E68EF61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75835"/>
              </p:ext>
            </p:extLst>
          </p:nvPr>
        </p:nvGraphicFramePr>
        <p:xfrm>
          <a:off x="1111440" y="2557725"/>
          <a:ext cx="6628912" cy="316147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152041263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427010252"/>
                    </a:ext>
                  </a:extLst>
                </a:gridCol>
                <a:gridCol w="1228312">
                  <a:extLst>
                    <a:ext uri="{9D8B030D-6E8A-4147-A177-3AD203B41FA5}">
                      <a16:colId xmlns:a16="http://schemas.microsoft.com/office/drawing/2014/main" val="3371211356"/>
                    </a:ext>
                  </a:extLst>
                </a:gridCol>
              </a:tblGrid>
              <a:tr h="214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Modelový příklad - roční individuální grant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9E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i="0" dirty="0">
                          <a:solidFill>
                            <a:schemeClr val="tx1"/>
                          </a:solidFill>
                          <a:effectLst/>
                        </a:rPr>
                        <a:t>12 měsíců/úvazek 0,5</a:t>
                      </a:r>
                      <a:endParaRPr lang="cs-CZ" sz="12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9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057141"/>
                  </a:ext>
                </a:extLst>
              </a:tr>
              <a:tr h="3363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0" dirty="0">
                          <a:solidFill>
                            <a:schemeClr val="tx1"/>
                          </a:solidFill>
                          <a:effectLst/>
                        </a:rPr>
                        <a:t>DPČ</a:t>
                      </a:r>
                      <a:endParaRPr lang="cs-CZ" sz="12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9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0" dirty="0">
                          <a:solidFill>
                            <a:schemeClr val="tx1"/>
                          </a:solidFill>
                          <a:effectLst/>
                        </a:rPr>
                        <a:t>Pracovní smlouva</a:t>
                      </a:r>
                      <a:endParaRPr lang="cs-CZ" sz="12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37587"/>
                  </a:ext>
                </a:extLst>
              </a:tr>
              <a:tr h="2169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Mzda 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216 000,00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216 000,00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327909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Odvody 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  73 915,20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  77 155,20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40913"/>
                  </a:ext>
                </a:extLst>
              </a:tr>
              <a:tr h="2195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Mzdové náklady celkem (vč. odvodů)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9E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289 915,20 Kč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9E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293 155,20 Kč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551891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Odměna mentorovi (vč. odvodů)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16 286,40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16 286,40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732991"/>
                  </a:ext>
                </a:extLst>
              </a:tr>
              <a:tr h="4039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Ostatní přímé výdaje (cestovné, materiál, literatura, SW, drobné zařízení)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101 084,40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97 844,40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73961"/>
                  </a:ext>
                </a:extLst>
              </a:tr>
              <a:tr h="5715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Náklady spojené s organizací a administrací grantů (režie, zajištění mzdové agendy řešitelů apod.) ve výši 15%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71 874,00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71 874,00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7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31392"/>
                  </a:ext>
                </a:extLst>
              </a:tr>
              <a:tr h="3707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 náklady celkem</a:t>
                      </a:r>
                    </a:p>
                  </a:txBody>
                  <a:tcPr marL="44450" marR="44450" marT="0" marB="0" anchor="b">
                    <a:solidFill>
                      <a:srgbClr val="00A9E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189 244,80 Kč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9E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186 004,80 Kč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19963"/>
                  </a:ext>
                </a:extLst>
              </a:tr>
              <a:tr h="3707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CELKOVÉ NÁKLADY NA GRATN</a:t>
                      </a:r>
                    </a:p>
                  </a:txBody>
                  <a:tcPr marL="44450" marR="44450" marT="0" marB="0" anchor="b">
                    <a:solidFill>
                      <a:srgbClr val="00A9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479 160,00 Kč</a:t>
                      </a:r>
                    </a:p>
                  </a:txBody>
                  <a:tcPr marL="44450" marR="44450" marT="0" marB="0" anchor="b">
                    <a:solidFill>
                      <a:srgbClr val="00A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479 160,00 Kč</a:t>
                      </a:r>
                    </a:p>
                  </a:txBody>
                  <a:tcPr marL="44450" marR="44450" marT="0" marB="0" anchor="b">
                    <a:solidFill>
                      <a:srgbClr val="00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99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63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FBD49-5CBD-40DF-AAAB-FD16499A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5" y="44624"/>
            <a:ext cx="8229600" cy="864096"/>
          </a:xfrm>
        </p:spPr>
        <p:txBody>
          <a:bodyPr/>
          <a:lstStyle/>
          <a:p>
            <a:r>
              <a:rPr lang="cs-CZ" dirty="0"/>
              <a:t>Způsobilé náklady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CD145FC-8BDB-451F-A075-E4AFBE4C3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339869"/>
              </p:ext>
            </p:extLst>
          </p:nvPr>
        </p:nvGraphicFramePr>
        <p:xfrm>
          <a:off x="0" y="836712"/>
          <a:ext cx="9001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185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BE305-ACDA-43AD-A19B-C3214ABB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grantů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407B984-D850-43A1-9BC1-E34BBD13C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708314"/>
              </p:ext>
            </p:extLst>
          </p:nvPr>
        </p:nvGraphicFramePr>
        <p:xfrm>
          <a:off x="457200" y="1052736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76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714AE-0541-4222-8A29-8D251808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Monitorování grantu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E3505D1-B023-4320-9D49-3A384E05A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831071"/>
              </p:ext>
            </p:extLst>
          </p:nvPr>
        </p:nvGraphicFramePr>
        <p:xfrm>
          <a:off x="457200" y="1803844"/>
          <a:ext cx="8229600" cy="443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4505E0CE-4309-4C8D-92C9-DB02AFCCFFFB}"/>
              </a:ext>
            </a:extLst>
          </p:cNvPr>
          <p:cNvSpPr txBox="1"/>
          <p:nvPr/>
        </p:nvSpPr>
        <p:spPr>
          <a:xfrm>
            <a:off x="457200" y="1025746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Zprávy se podávají elektronicky v IS Apollo, v anglickém jazyce.</a:t>
            </a:r>
          </a:p>
        </p:txBody>
      </p:sp>
    </p:spTree>
    <p:extLst>
      <p:ext uri="{BB962C8B-B14F-4D97-AF65-F5344CB8AC3E}">
        <p14:creationId xmlns:p14="http://schemas.microsoft.com/office/powerpoint/2010/main" val="374703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678-3E4C-4721-9439-714E4805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dirty="0"/>
              <a:t>Přerušení a prodloužení grantu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85BB84-2794-4B3B-8709-5E7244E28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52541"/>
          </a:xfrm>
        </p:spPr>
        <p:txBody>
          <a:bodyPr/>
          <a:lstStyle/>
          <a:p>
            <a:pPr lvl="0" algn="l"/>
            <a:r>
              <a:rPr lang="cs-CZ" sz="1600" dirty="0"/>
              <a:t>Beze změny:</a:t>
            </a:r>
          </a:p>
          <a:p>
            <a:pPr lvl="0" algn="l"/>
            <a:endParaRPr lang="cs-CZ" sz="16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Kolegium děkana odsouhlasilo, že se přerušení a prodloužení grantu na FAST nepovoluje.</a:t>
            </a:r>
            <a:endParaRPr lang="cs-CZ" sz="18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l"/>
            <a:endParaRPr lang="cs-CZ" sz="1800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37DF932C-4918-471E-9AF0-3A2B77D6E713}"/>
              </a:ext>
            </a:extLst>
          </p:cNvPr>
          <p:cNvSpPr/>
          <p:nvPr/>
        </p:nvSpPr>
        <p:spPr>
          <a:xfrm>
            <a:off x="7510824" y="960438"/>
            <a:ext cx="1060704" cy="914400"/>
          </a:xfrm>
          <a:prstGeom prst="hex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EF65961-6E45-4838-BC36-353052C84398}"/>
              </a:ext>
            </a:extLst>
          </p:cNvPr>
          <p:cNvSpPr/>
          <p:nvPr/>
        </p:nvSpPr>
        <p:spPr>
          <a:xfrm>
            <a:off x="7761337" y="5229200"/>
            <a:ext cx="1060704" cy="914400"/>
          </a:xfrm>
          <a:prstGeom prst="hexag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0E163B5-9785-4578-A349-EAB83AAF7992}"/>
              </a:ext>
            </a:extLst>
          </p:cNvPr>
          <p:cNvSpPr txBox="1"/>
          <p:nvPr/>
        </p:nvSpPr>
        <p:spPr>
          <a:xfrm>
            <a:off x="7654840" y="1243307"/>
            <a:ext cx="91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STOP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956E94B-D988-4266-8ED0-E192B96EE522}"/>
              </a:ext>
            </a:extLst>
          </p:cNvPr>
          <p:cNvSpPr txBox="1"/>
          <p:nvPr/>
        </p:nvSpPr>
        <p:spPr>
          <a:xfrm>
            <a:off x="7952050" y="55017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GO</a:t>
            </a:r>
          </a:p>
        </p:txBody>
      </p:sp>
    </p:spTree>
    <p:extLst>
      <p:ext uri="{BB962C8B-B14F-4D97-AF65-F5344CB8AC3E}">
        <p14:creationId xmlns:p14="http://schemas.microsoft.com/office/powerpoint/2010/main" val="17570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2255D-FD48-470F-AD52-73C04556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Změny grantu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14D534B3-97C5-4F3F-B515-5F4FC4D15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536187"/>
              </p:ext>
            </p:extLst>
          </p:nvPr>
        </p:nvGraphicFramePr>
        <p:xfrm>
          <a:off x="457200" y="1551900"/>
          <a:ext cx="8229600" cy="4829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6AB41A59-18A4-4133-B561-9CF51CD61CB2}"/>
              </a:ext>
            </a:extLst>
          </p:cNvPr>
          <p:cNvSpPr txBox="1"/>
          <p:nvPr/>
        </p:nvSpPr>
        <p:spPr>
          <a:xfrm>
            <a:off x="611560" y="98072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Žádost o změnu se podává prostřednictvím IS Apollo nejpozději do konce měsíce, v němž nastala. </a:t>
            </a:r>
          </a:p>
        </p:txBody>
      </p:sp>
      <p:pic>
        <p:nvPicPr>
          <p:cNvPr id="6" name="Grafický objekt 5" descr="Převod">
            <a:extLst>
              <a:ext uri="{FF2B5EF4-FFF2-40B4-BE49-F238E27FC236}">
                <a16:creationId xmlns:a16="http://schemas.microsoft.com/office/drawing/2014/main" id="{54CD9BE1-3F7E-405C-B4C9-A75A4279C5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0800000">
            <a:off x="3698459" y="3940335"/>
            <a:ext cx="659162" cy="659162"/>
          </a:xfrm>
          <a:prstGeom prst="rect">
            <a:avLst/>
          </a:prstGeom>
        </p:spPr>
      </p:pic>
      <p:pic>
        <p:nvPicPr>
          <p:cNvPr id="10" name="Grafický objekt 9" descr="Převod">
            <a:extLst>
              <a:ext uri="{FF2B5EF4-FFF2-40B4-BE49-F238E27FC236}">
                <a16:creationId xmlns:a16="http://schemas.microsoft.com/office/drawing/2014/main" id="{7081F50B-2476-4C49-9515-1CD4B59F37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98459" y="1612431"/>
            <a:ext cx="659162" cy="6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9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2C86E-7341-4432-B536-E0F376BC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Předčasné ukončení grantu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15EE36-89C0-4D4D-AF9F-FA06A5B40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844824"/>
            <a:ext cx="6912768" cy="4281339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cs-CZ" sz="1800" dirty="0"/>
              <a:t>Grant je předčasně ukončen v případě, že:</a:t>
            </a:r>
            <a:br>
              <a:rPr lang="cs-CZ" sz="1800" dirty="0"/>
            </a:br>
            <a:endParaRPr lang="cs-CZ" sz="18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cs-CZ" sz="800" dirty="0"/>
          </a:p>
          <a:p>
            <a:pPr marL="1428750" lvl="2"/>
            <a:r>
              <a:rPr lang="cs-CZ" sz="1600" b="1" dirty="0"/>
              <a:t>řešitel ukončí nebo je mu ukončeno studium </a:t>
            </a:r>
          </a:p>
          <a:p>
            <a:pPr marL="1428750" lvl="2"/>
            <a:r>
              <a:rPr lang="cs-CZ" sz="1600" b="1" dirty="0"/>
              <a:t>přeruší nebo je mu přerušeno studium</a:t>
            </a:r>
          </a:p>
          <a:p>
            <a:pPr marL="1428750" lvl="2"/>
            <a:r>
              <a:rPr lang="cs-CZ" sz="1600" b="1" dirty="0"/>
              <a:t>z rozhodnutí HOP v případě, že nastaly závažné skutečnosti, které znemožňují řešení grantu:</a:t>
            </a:r>
          </a:p>
          <a:p>
            <a:pPr marL="1028700" lvl="1"/>
            <a:endParaRPr lang="cs-CZ" sz="500" b="1" dirty="0"/>
          </a:p>
          <a:p>
            <a:pPr marL="1943100" lvl="3" indent="-285750">
              <a:buFont typeface="Wingdings" panose="05000000000000000000" pitchFamily="2" charset="2"/>
              <a:buChar char="ü"/>
            </a:pPr>
            <a:r>
              <a:rPr lang="cs-CZ" sz="1400" dirty="0"/>
              <a:t>není předložena </a:t>
            </a:r>
            <a:r>
              <a:rPr lang="cs-CZ" sz="1400" dirty="0" err="1"/>
              <a:t>ZoČ</a:t>
            </a:r>
            <a:r>
              <a:rPr lang="cs-CZ" sz="1400" dirty="0"/>
              <a:t> nebo obsahuje podstatné vady;</a:t>
            </a:r>
          </a:p>
          <a:p>
            <a:pPr marL="1943100" lvl="3" indent="-285750">
              <a:buFont typeface="Wingdings" panose="05000000000000000000" pitchFamily="2" charset="2"/>
              <a:buChar char="ü"/>
            </a:pPr>
            <a:r>
              <a:rPr lang="cs-CZ" sz="1400" dirty="0"/>
              <a:t>ukončení navrhne řešitel/mentor.</a:t>
            </a:r>
          </a:p>
          <a:p>
            <a:pPr marL="1200150" lvl="2" indent="0">
              <a:buNone/>
            </a:pPr>
            <a:r>
              <a:rPr lang="cs-CZ" sz="1400" dirty="0"/>
              <a:t/>
            </a:r>
            <a:br>
              <a:rPr lang="cs-CZ" sz="1400" dirty="0"/>
            </a:br>
            <a:endParaRPr lang="cs-CZ" sz="14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cs-CZ" sz="1800" dirty="0"/>
              <a:t>Neuznané náklady vzniklé v souvislosti s předčasným ukončením grantu nese součást, na níž je pracoviště řešitele. </a:t>
            </a:r>
          </a:p>
          <a:p>
            <a:endParaRPr lang="cs-CZ" sz="2400" dirty="0"/>
          </a:p>
        </p:txBody>
      </p:sp>
      <p:pic>
        <p:nvPicPr>
          <p:cNvPr id="2052" name="Picture 4" descr="578,166 Stop Stock Photos | Free &amp;amp; Royalty-free Stop Images | Depositphotos">
            <a:extLst>
              <a:ext uri="{FF2B5EF4-FFF2-40B4-BE49-F238E27FC236}">
                <a16:creationId xmlns:a16="http://schemas.microsoft.com/office/drawing/2014/main" id="{50F2B62C-F77C-4BC8-8965-6B0E61079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2494517" cy="172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77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7B0B8-E9E9-464D-B0BF-370BD2F1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kurzy rektorátu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09CD94-3E1E-436E-BC20-BC30B2D1C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04456"/>
          </a:xfrm>
        </p:spPr>
        <p:txBody>
          <a:bodyPr/>
          <a:lstStyle/>
          <a:p>
            <a:pPr algn="l"/>
            <a:r>
              <a:rPr lang="cs-CZ" sz="1800" dirty="0"/>
              <a:t>Řešitel i členové týmu mají povinnost zúčastnit se alespoň jednoho vzdělávacího kurzu pořádaného rektorátem.</a:t>
            </a:r>
          </a:p>
          <a:p>
            <a:pPr algn="l"/>
            <a:endParaRPr lang="cs-CZ" sz="1800" dirty="0"/>
          </a:p>
          <a:p>
            <a:pPr algn="l"/>
            <a:r>
              <a:rPr lang="cs-CZ" sz="1800" dirty="0">
                <a:solidFill>
                  <a:srgbClr val="92D050"/>
                </a:solidFill>
              </a:rPr>
              <a:t>Tato povinnost se ve 2. kole soutěže vztahuje pouze na řešitele a členy týmu, kteří jsou zapojeni v řešení grantu po dobu delší než 6 měsíců.</a:t>
            </a:r>
          </a:p>
          <a:p>
            <a:pPr algn="l"/>
            <a:endParaRPr lang="cs-CZ" sz="1800" dirty="0"/>
          </a:p>
          <a:p>
            <a:pPr algn="l"/>
            <a:r>
              <a:rPr lang="cs-CZ" sz="1800" b="1" dirty="0"/>
              <a:t>Nesplněním této povinnosti řešitelem nebo kterýmkoliv členem týmu v průběhu doby řešení grantu se grant stává NEÚSPĚŠNÝM a náklady za poslední měsíc řešení grantu celého řešitelského týmu jsou nezpůsobilé. Tyto náklady pak nese součást, na níž je pracoviště řešitele.</a:t>
            </a:r>
          </a:p>
          <a:p>
            <a:pPr algn="l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464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1008521" y="3735452"/>
            <a:ext cx="7127875" cy="575296"/>
          </a:xfrm>
        </p:spPr>
        <p:txBody>
          <a:bodyPr/>
          <a:lstStyle/>
          <a:p>
            <a:r>
              <a:rPr lang="cs-CZ" b="1" dirty="0"/>
              <a:t>Prezentace pro studenty, zájemce o grant</a:t>
            </a:r>
          </a:p>
          <a:p>
            <a:endParaRPr lang="cs-CZ" b="1" dirty="0"/>
          </a:p>
          <a:p>
            <a:r>
              <a:rPr lang="cs-CZ" b="1" dirty="0"/>
              <a:t>Úpravy na základě zpětné vazby 1. kola soutěže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827584" y="5229696"/>
            <a:ext cx="5043487" cy="431800"/>
          </a:xfrm>
        </p:spPr>
        <p:txBody>
          <a:bodyPr/>
          <a:lstStyle/>
          <a:p>
            <a:r>
              <a:rPr lang="cs-CZ" dirty="0"/>
              <a:t>Autor: OPP, upravila Sedláková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6264733" y="5229696"/>
            <a:ext cx="1871663" cy="431800"/>
          </a:xfrm>
        </p:spPr>
        <p:txBody>
          <a:bodyPr/>
          <a:lstStyle/>
          <a:p>
            <a:r>
              <a:rPr lang="cs-CZ" dirty="0"/>
              <a:t>4. října 2021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08521" y="2339874"/>
            <a:ext cx="7128792" cy="936104"/>
          </a:xfrm>
        </p:spPr>
        <p:txBody>
          <a:bodyPr/>
          <a:lstStyle/>
          <a:p>
            <a:r>
              <a:rPr lang="cs-CZ" sz="3200" dirty="0"/>
              <a:t>Interní grantová soutěž – </a:t>
            </a:r>
            <a:br>
              <a:rPr lang="cs-CZ" sz="3200" dirty="0"/>
            </a:br>
            <a:r>
              <a:rPr lang="cs-CZ" sz="3200" dirty="0"/>
              <a:t>2. kolo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 descr="http://www.msmt.cz/uploads/OP_VVV/Pravidla_pro_publicitu/logolinky/Logolink_OP_VVV_hor_cb_cz.jpg">
            <a:extLst>
              <a:ext uri="{FF2B5EF4-FFF2-40B4-BE49-F238E27FC236}">
                <a16:creationId xmlns:a16="http://schemas.microsoft.com/office/drawing/2014/main" id="{562102BA-963F-4E5D-9418-713A8E929F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12" y="5649811"/>
            <a:ext cx="4341976" cy="79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C65D186-588A-400E-A3C4-91810243B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664544"/>
            <a:ext cx="4610100" cy="10287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F05BAD0-7011-4B3E-949F-67C7C9DA3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37" y="5598134"/>
            <a:ext cx="5233551" cy="116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052131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+mj-lt"/>
              </a:rPr>
              <a:t>děkujeme Vám</a:t>
            </a:r>
          </a:p>
          <a:p>
            <a:pPr algn="ctr"/>
            <a:r>
              <a:rPr lang="cs-CZ" sz="4000" b="1" dirty="0">
                <a:latin typeface="+mj-lt"/>
              </a:rPr>
              <a:t>za pozornost</a:t>
            </a:r>
          </a:p>
          <a:p>
            <a:pPr algn="ctr"/>
            <a:endParaRPr lang="cs-CZ" sz="4000" b="1" dirty="0">
              <a:latin typeface="+mj-lt"/>
            </a:endParaRPr>
          </a:p>
          <a:p>
            <a:pPr algn="ctr"/>
            <a:r>
              <a:rPr lang="cs-CZ" sz="4000" b="1" dirty="0">
                <a:solidFill>
                  <a:srgbClr val="E4002B"/>
                </a:solidFill>
                <a:latin typeface="+mj-lt"/>
              </a:rPr>
              <a:t>www.vutbr.cz</a:t>
            </a:r>
          </a:p>
          <a:p>
            <a:pPr algn="ctr"/>
            <a:endParaRPr lang="cs-CZ" sz="4000" b="1" dirty="0">
              <a:latin typeface="+mj-lt"/>
            </a:endParaRPr>
          </a:p>
          <a:p>
            <a:pPr algn="ctr"/>
            <a:endParaRPr lang="cs-CZ" sz="4000" b="1" dirty="0">
              <a:latin typeface="+mj-lt"/>
            </a:endParaRPr>
          </a:p>
          <a:p>
            <a:pPr algn="ctr"/>
            <a:endParaRPr lang="cs-CZ" sz="4000" dirty="0">
              <a:latin typeface="+mj-lt"/>
            </a:endParaRPr>
          </a:p>
        </p:txBody>
      </p:sp>
      <p:pic>
        <p:nvPicPr>
          <p:cNvPr id="3" name="Obrázek 2" descr="http://www.msmt.cz/uploads/OP_VVV/Pravidla_pro_publicitu/logolinky/Logolink_OP_VVV_hor_cb_cz.jpg">
            <a:extLst>
              <a:ext uri="{FF2B5EF4-FFF2-40B4-BE49-F238E27FC236}">
                <a16:creationId xmlns:a16="http://schemas.microsoft.com/office/drawing/2014/main" id="{BADF5F82-2B90-422F-B186-97AD89174C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9928"/>
            <a:ext cx="4341976" cy="79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BF18F57-251B-4ADF-9411-4B456B905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8640"/>
            <a:ext cx="5854144" cy="12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5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2E567-3613-4B56-8481-4F7AAAE7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koho je soutěž určena a jaký je její cíl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6DF656-7E8A-4B5A-A482-9E3F2E50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/>
          <a:lstStyle/>
          <a:p>
            <a:pPr algn="l"/>
            <a:r>
              <a:rPr lang="cs-CZ" sz="2000" dirty="0"/>
              <a:t/>
            </a:r>
            <a:br>
              <a:rPr lang="cs-CZ" sz="2000" dirty="0"/>
            </a:br>
            <a:r>
              <a:rPr lang="cs-CZ" sz="1400" dirty="0"/>
              <a:t>Soutěž je určena výhradně studentům akreditovaného </a:t>
            </a:r>
            <a:r>
              <a:rPr lang="cs-CZ" sz="1400" b="1" dirty="0"/>
              <a:t>doktorského</a:t>
            </a:r>
            <a:r>
              <a:rPr lang="cs-CZ" sz="1400" dirty="0"/>
              <a:t> studijního programu VUT.</a:t>
            </a:r>
            <a:br>
              <a:rPr lang="cs-CZ" sz="1400" dirty="0"/>
            </a:br>
            <a:endParaRPr lang="cs-CZ" sz="1400" dirty="0"/>
          </a:p>
          <a:p>
            <a:pPr algn="l"/>
            <a:r>
              <a:rPr lang="cs-CZ" sz="1400" dirty="0"/>
              <a:t>Studenti mohou od 15. 9. 2021 podávat žádost o grant ve druhém kole soutěže; grant se podává na dobu jednoho roku.</a:t>
            </a:r>
            <a:br>
              <a:rPr lang="cs-CZ" sz="1400" dirty="0"/>
            </a:br>
            <a:endParaRPr lang="cs-CZ" sz="1400" dirty="0"/>
          </a:p>
          <a:p>
            <a:pPr algn="l"/>
            <a:r>
              <a:rPr lang="cs-CZ" sz="1400" dirty="0"/>
              <a:t>V době podání grantu musí být student </a:t>
            </a:r>
            <a:r>
              <a:rPr lang="cs-CZ" sz="1400" b="1" dirty="0"/>
              <a:t>v prvním až třetím ročníku studia.</a:t>
            </a:r>
            <a:br>
              <a:rPr lang="cs-CZ" sz="1400" b="1" dirty="0"/>
            </a:br>
            <a:endParaRPr lang="cs-CZ" sz="1400" b="1" dirty="0"/>
          </a:p>
          <a:p>
            <a:pPr algn="l"/>
            <a:r>
              <a:rPr lang="cs-CZ" sz="1400" dirty="0"/>
              <a:t>Cílem interních grantů je posílit kompetence Ph.D. studentů pro práci ve vědě a výzkumu a zvýšit úspěšnost při podávání vědeckých projektových záměrů do národních i mezinárodních soutěží. Během realizace budou moci řešitelé rozvíjet také průřezové dovednosti (komunikace, týmová spolupráce, řešení problémů, organizace, vedení týmu, </a:t>
            </a:r>
            <a:r>
              <a:rPr lang="cs-CZ" sz="1400" dirty="0" err="1"/>
              <a:t>time</a:t>
            </a:r>
            <a:r>
              <a:rPr lang="cs-CZ" sz="1400" dirty="0"/>
              <a:t> management atd.). Z hlediska širšího dopadu projektu dojde v budoucnu k posílení konkurenceschopnosti mladých vědců v oblasti vědy a výzkumu v nadnárodním měřítku.</a:t>
            </a:r>
            <a:endParaRPr lang="cs-CZ" sz="1400" b="1" dirty="0"/>
          </a:p>
          <a:p>
            <a:pPr algn="l"/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33510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2C6D5-5301-4665-86AB-AC2B91320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Navrhovatel a členové týmu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85CCC01-3B2D-4692-B144-C7A011E7D1DE}"/>
              </a:ext>
            </a:extLst>
          </p:cNvPr>
          <p:cNvSpPr txBox="1"/>
          <p:nvPr/>
        </p:nvSpPr>
        <p:spPr>
          <a:xfrm>
            <a:off x="611560" y="1916832"/>
            <a:ext cx="7787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1400" dirty="0"/>
              <a:t>Návrh grantu může podat jednotlivec nebo tým studentů.</a:t>
            </a:r>
          </a:p>
          <a:p>
            <a:r>
              <a:rPr lang="cs-CZ" sz="1400" b="1" dirty="0"/>
              <a:t>Maximální počet osob v týmu je 5</a:t>
            </a:r>
            <a:r>
              <a:rPr lang="cs-CZ" sz="1400" dirty="0"/>
              <a:t> (1 navrhovatel a 4 členové týmu).</a:t>
            </a:r>
          </a:p>
          <a:p>
            <a:endParaRPr lang="cs-CZ" sz="1400" dirty="0"/>
          </a:p>
          <a:p>
            <a:r>
              <a:rPr lang="cs-CZ" sz="1400" dirty="0"/>
              <a:t>Navrhovatel i členové týmu musí být </a:t>
            </a:r>
            <a:r>
              <a:rPr lang="cs-CZ" sz="1400" b="1" dirty="0"/>
              <a:t>v okamžiku podání </a:t>
            </a:r>
            <a:r>
              <a:rPr lang="cs-CZ" sz="1400" dirty="0"/>
              <a:t>návrhu </a:t>
            </a:r>
            <a:r>
              <a:rPr lang="cs-CZ" sz="1400" b="1" dirty="0"/>
              <a:t>i</a:t>
            </a:r>
            <a:r>
              <a:rPr lang="cs-CZ" sz="1400" dirty="0"/>
              <a:t> </a:t>
            </a:r>
            <a:r>
              <a:rPr lang="cs-CZ" sz="1400" b="1" dirty="0"/>
              <a:t>po celou dobu řešení </a:t>
            </a:r>
            <a:r>
              <a:rPr lang="cs-CZ" sz="1400" dirty="0"/>
              <a:t>grantu studenty doktorského studijního programu na VUT. Výše jejich pracovního zapojení na VUT nesmí přesáhnout hranici 1,2 úvazku.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AF997A4-894A-49EE-88F0-7D0ED4FBD9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590800" y="3861048"/>
            <a:ext cx="3962400" cy="26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0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35A9-211E-4529-87E4-4714632D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Navrhovatel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CAA6BF-8FCC-47D2-BAA9-180DBF679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algn="l"/>
            <a:endParaRPr lang="cs-CZ" sz="1400" dirty="0"/>
          </a:p>
          <a:p>
            <a:pPr algn="l"/>
            <a:r>
              <a:rPr lang="cs-CZ" sz="1400" dirty="0"/>
              <a:t>Míra zapojení navrhovatele do řešení grantu musí vždy odpovídat jedné polovině stanovené týdenní pracovní doby (</a:t>
            </a:r>
            <a:r>
              <a:rPr lang="cs-CZ" sz="1400" b="1" dirty="0"/>
              <a:t>úvazek 0,5 = 20 hodin/týden</a:t>
            </a:r>
            <a:r>
              <a:rPr lang="cs-CZ" sz="1400" dirty="0"/>
              <a:t>).</a:t>
            </a:r>
          </a:p>
          <a:p>
            <a:pPr algn="just"/>
            <a:endParaRPr lang="cs-CZ" sz="1800" dirty="0"/>
          </a:p>
          <a:p>
            <a:pPr algn="just"/>
            <a:r>
              <a:rPr lang="cs-CZ" sz="1400" dirty="0"/>
              <a:t>Navrhovatel musí během řešení uskutečnit </a:t>
            </a:r>
          </a:p>
          <a:p>
            <a:pPr algn="just"/>
            <a:r>
              <a:rPr lang="cs-CZ" sz="1400" b="1" dirty="0"/>
              <a:t>alespoň jednu vzdělávací nebo výzkumnou </a:t>
            </a:r>
          </a:p>
          <a:p>
            <a:pPr algn="just"/>
            <a:r>
              <a:rPr lang="cs-CZ" sz="1400" b="1" dirty="0"/>
              <a:t>aktivitu v zahraničí</a:t>
            </a:r>
            <a:r>
              <a:rPr lang="cs-CZ" sz="1400" dirty="0"/>
              <a:t>, kterou se rozumí zejména stáž,</a:t>
            </a:r>
          </a:p>
          <a:p>
            <a:pPr algn="just"/>
            <a:r>
              <a:rPr lang="cs-CZ" sz="1400" dirty="0"/>
              <a:t>letní škola, výzkumný pobyt, účast na konferenci. </a:t>
            </a:r>
          </a:p>
          <a:p>
            <a:pPr algn="just"/>
            <a:r>
              <a:rPr lang="cs-CZ" sz="1400" dirty="0"/>
              <a:t>V odůvodněných případech je na základě metodického dopisu </a:t>
            </a:r>
          </a:p>
          <a:p>
            <a:pPr algn="just"/>
            <a:r>
              <a:rPr lang="cs-CZ" sz="1400" dirty="0"/>
              <a:t>možná </a:t>
            </a:r>
            <a:r>
              <a:rPr lang="cs-CZ" sz="1400"/>
              <a:t>realizace online.</a:t>
            </a:r>
            <a:endParaRPr lang="cs-CZ" sz="1400" dirty="0"/>
          </a:p>
          <a:p>
            <a:pPr algn="l"/>
            <a:endParaRPr lang="cs-CZ" sz="1800" dirty="0"/>
          </a:p>
          <a:p>
            <a:pPr algn="just"/>
            <a:r>
              <a:rPr lang="cs-CZ" sz="1400" b="1" dirty="0"/>
              <a:t>Student může být v daném kole soutěže součástí pouze jednoho návrhu grantu. V případě, že si student podá více žádostí o grant nebo bude členem týmu u více návrhů, bude do fáze hodnocení postoupen pouze jeden návrh grantu. </a:t>
            </a:r>
          </a:p>
          <a:p>
            <a:pPr algn="l"/>
            <a:endParaRPr lang="cs-CZ" sz="1400" dirty="0"/>
          </a:p>
          <a:p>
            <a:pPr algn="just"/>
            <a:r>
              <a:rPr lang="cs-CZ" sz="1400" b="1" dirty="0"/>
              <a:t>Pokud student získal grant v prvním kole této soutěže, nemůže podat žádost o grant či být členem týmu ve druhém kole soutěže. Pokud student v prvním kole neuspěl ani jako navrhovatel, ani jako člen týmu, může podat návrh o grant nebo být členem týmu ve druhém kole soutěže.</a:t>
            </a:r>
          </a:p>
          <a:p>
            <a:pPr algn="l"/>
            <a:r>
              <a:rPr lang="cs-CZ" sz="1400" dirty="0"/>
              <a:t/>
            </a:r>
            <a:br>
              <a:rPr lang="cs-CZ" sz="1400" dirty="0"/>
            </a:br>
            <a:endParaRPr lang="cs-CZ" sz="1400" dirty="0"/>
          </a:p>
          <a:p>
            <a:pPr algn="l"/>
            <a:r>
              <a:rPr lang="cs-CZ" sz="1800" dirty="0">
                <a:solidFill>
                  <a:srgbClr val="90C60A"/>
                </a:solidFill>
              </a:rPr>
              <a:t/>
            </a:r>
            <a:br>
              <a:rPr lang="cs-CZ" sz="1800" dirty="0">
                <a:solidFill>
                  <a:srgbClr val="90C60A"/>
                </a:solidFill>
              </a:rPr>
            </a:br>
            <a:r>
              <a:rPr lang="cs-CZ" sz="1800" dirty="0"/>
              <a:t/>
            </a:r>
            <a:br>
              <a:rPr lang="cs-CZ" sz="1800" dirty="0"/>
            </a:br>
            <a:endParaRPr lang="cs-CZ" sz="1800" dirty="0"/>
          </a:p>
        </p:txBody>
      </p:sp>
      <p:pic>
        <p:nvPicPr>
          <p:cNvPr id="5" name="Obrázek 4" descr="The Silent Conference: Presenting Wirelessly via Headphones">
            <a:extLst>
              <a:ext uri="{FF2B5EF4-FFF2-40B4-BE49-F238E27FC236}">
                <a16:creationId xmlns:a16="http://schemas.microsoft.com/office/drawing/2014/main" id="{BAB4385C-332D-45B0-8861-DE934B9E62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590800" cy="1802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52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E5CFC-EA6A-4C34-A062-8B5D99E6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 týmu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E37109-6EA6-453F-BD25-95C16390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3901"/>
            <a:ext cx="8229600" cy="4525963"/>
          </a:xfrm>
        </p:spPr>
        <p:txBody>
          <a:bodyPr/>
          <a:lstStyle/>
          <a:p>
            <a:pPr algn="l"/>
            <a:endParaRPr lang="cs-CZ" sz="1400" dirty="0"/>
          </a:p>
          <a:p>
            <a:pPr algn="l"/>
            <a:r>
              <a:rPr lang="cs-CZ" sz="1400" dirty="0"/>
              <a:t>Člen týmu je student, který je součástí návrhu předkládaného navrhovatelem. V případě realizace návrhu se každý člen týmu podílí na realizaci, a to v rozsahu deklarovaném v návrhu a dle pokynů řešitele grantu. </a:t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Míra zapojení člena týmu je maximálně jedna pětina stanovené týdenní pracovní doby (</a:t>
            </a:r>
            <a:r>
              <a:rPr lang="cs-CZ" sz="1400" b="1" dirty="0"/>
              <a:t>buď</a:t>
            </a:r>
            <a:r>
              <a:rPr lang="cs-CZ" sz="1400" dirty="0"/>
              <a:t> </a:t>
            </a:r>
            <a:r>
              <a:rPr lang="cs-CZ" sz="1400" b="1" dirty="0"/>
              <a:t>úvazek 0,1 nebo 0,2 = 4 resp. 8 hodin/týden</a:t>
            </a:r>
            <a:r>
              <a:rPr lang="cs-CZ" sz="1400" dirty="0"/>
              <a:t>).</a:t>
            </a:r>
          </a:p>
          <a:p>
            <a:pPr algn="l"/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C6D1A0-8173-4DB6-994E-903E42F60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826060" y="3789040"/>
            <a:ext cx="3491880" cy="25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BAB32-6B08-49C8-81D3-3403808E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Mentor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8823DF-A67B-413A-99F9-9F17B368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7638"/>
            <a:ext cx="8229600" cy="5073427"/>
          </a:xfrm>
        </p:spPr>
        <p:txBody>
          <a:bodyPr/>
          <a:lstStyle/>
          <a:p>
            <a:pPr algn="l"/>
            <a:endParaRPr lang="cs-CZ" sz="1400" dirty="0"/>
          </a:p>
          <a:p>
            <a:pPr algn="l"/>
            <a:r>
              <a:rPr lang="cs-CZ" sz="1400" dirty="0"/>
              <a:t>V rámci grantu je </a:t>
            </a:r>
            <a:r>
              <a:rPr lang="cs-CZ" sz="1400" b="1" dirty="0"/>
              <a:t>povinné zapojení </a:t>
            </a:r>
            <a:r>
              <a:rPr lang="cs-CZ" sz="1400" dirty="0"/>
              <a:t>mentora. Mentor poskytuje odbornou a metodickou podporu navrhovateli a členům týmu grantu při jeho přípravě a následně v průběhu realizace grantu.</a:t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Mentorem je akademický pracovník nebo vědecký a výzkumný pracovník Vysokého učení technického </a:t>
            </a:r>
            <a:r>
              <a:rPr lang="cs-CZ" sz="1400" b="1" dirty="0"/>
              <a:t>s akademickým titulem doktor (Ph.D.) nebo docent nebo profesor</a:t>
            </a:r>
            <a:r>
              <a:rPr lang="cs-CZ" sz="1400" dirty="0"/>
              <a:t>.</a:t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Mentora si </a:t>
            </a:r>
            <a:r>
              <a:rPr lang="cs-CZ" sz="1400" b="1" dirty="0"/>
              <a:t>vybírá navrhovatel</a:t>
            </a:r>
            <a:r>
              <a:rPr lang="cs-CZ" sz="1400" dirty="0"/>
              <a:t>, schvaluje jej Hodnotící oborový panel (HOP).</a:t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Každý grant má právě </a:t>
            </a:r>
            <a:r>
              <a:rPr lang="cs-CZ" sz="1400" b="1" dirty="0"/>
              <a:t>jednoho</a:t>
            </a:r>
            <a:r>
              <a:rPr lang="cs-CZ" sz="1400" dirty="0"/>
              <a:t> mentora. Mentor může vést více grantů.</a:t>
            </a:r>
          </a:p>
          <a:p>
            <a:pPr algn="l"/>
            <a:endParaRPr lang="cs-CZ" sz="1800" dirty="0"/>
          </a:p>
        </p:txBody>
      </p:sp>
      <p:pic>
        <p:nvPicPr>
          <p:cNvPr id="1026" name="Picture 2" descr="How to Be a Mentor">
            <a:extLst>
              <a:ext uri="{FF2B5EF4-FFF2-40B4-BE49-F238E27FC236}">
                <a16:creationId xmlns:a16="http://schemas.microsoft.com/office/drawing/2014/main" id="{6D92E332-ADB9-44F8-BFBE-02149D71D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80" y="4509120"/>
            <a:ext cx="2808312" cy="15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0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57DA6-C4BB-44E4-9328-4C5D36C1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 a lhůty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6C2C5A7-1272-4B0B-B31E-C886D60AE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889797"/>
              </p:ext>
            </p:extLst>
          </p:nvPr>
        </p:nvGraphicFramePr>
        <p:xfrm>
          <a:off x="478665" y="1556792"/>
          <a:ext cx="8053775" cy="3653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3495">
                  <a:extLst>
                    <a:ext uri="{9D8B030D-6E8A-4147-A177-3AD203B41FA5}">
                      <a16:colId xmlns:a16="http://schemas.microsoft.com/office/drawing/2014/main" val="35876185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859459846"/>
                    </a:ext>
                  </a:extLst>
                </a:gridCol>
              </a:tblGrid>
              <a:tr h="818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Začátek soutěžní lhůty (od tohoto termínu lze vyplňovat a podávat návrhy grantů v IS Apollo)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4470" indent="-2044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15. 9. 2021 </a:t>
                      </a:r>
                      <a:r>
                        <a:rPr lang="cs-CZ" sz="1600" b="0" dirty="0">
                          <a:effectLst/>
                        </a:rPr>
                        <a:t>v 9:00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117068"/>
                  </a:ext>
                </a:extLst>
              </a:tr>
              <a:tr h="672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Konec soutěžní lhůty (nejzazší možný okamžik podání návrhu grantu v IS Apollo)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20. 10. 2021 </a:t>
                      </a:r>
                      <a:r>
                        <a:rPr lang="cs-CZ" sz="1600" b="0" dirty="0">
                          <a:effectLst/>
                        </a:rPr>
                        <a:t>v 15:59:59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527560"/>
                  </a:ext>
                </a:extLst>
              </a:tr>
              <a:tr h="672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Začátek řešení grantu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1. 1. 2022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632011"/>
                  </a:ext>
                </a:extLst>
              </a:tr>
              <a:tr h="672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Délka řešení grantů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12 měsíců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022778"/>
                  </a:ext>
                </a:extLst>
              </a:tr>
              <a:tr h="818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Nejzazší termín ukončení řešení grantu (včetně doby o níž je maximálně přípustné řešení grantu prodloužit)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30. 3. 2023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6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23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4E814-5DDD-417B-9C54-77D57C12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parametry návrhu grantu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8F6B75-3CCA-4881-AE2B-BED7498EA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34879"/>
          </a:xfrm>
        </p:spPr>
        <p:txBody>
          <a:bodyPr/>
          <a:lstStyle/>
          <a:p>
            <a:pPr algn="l"/>
            <a:endParaRPr lang="cs-CZ" sz="1400" dirty="0"/>
          </a:p>
          <a:p>
            <a:pPr algn="l"/>
            <a:endParaRPr lang="cs-CZ" sz="1400" dirty="0"/>
          </a:p>
          <a:p>
            <a:pPr algn="l"/>
            <a:r>
              <a:rPr lang="cs-CZ" sz="1400" dirty="0"/>
              <a:t>Grant </a:t>
            </a:r>
            <a:r>
              <a:rPr lang="cs-CZ" sz="1400" b="1" dirty="0"/>
              <a:t>není možné udělit na téma identické s tématem disertační práce navrhovatele ani členů týmu</a:t>
            </a:r>
            <a:r>
              <a:rPr lang="cs-CZ" sz="1400" dirty="0"/>
              <a:t>. Student ale může využít výsledky/výstupy grantů (tj. např. výsledky měření) ve své disertační práci. Nesmí však dojít k tomu, že by výstupem grantu byla disertační práce jako celek. Je také možné, aby student pomocí výstupů grantu plnil dílčí povinnosti svého individuálního studijního plánu (publikační činnost, aktivní účast na konferenci atd.). </a:t>
            </a:r>
          </a:p>
          <a:p>
            <a:pPr algn="l"/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Návrh grantu se předkládá v </a:t>
            </a:r>
            <a:r>
              <a:rPr lang="cs-CZ" sz="1400" b="1" dirty="0"/>
              <a:t>anglickém jazyce</a:t>
            </a:r>
            <a:r>
              <a:rPr lang="cs-CZ" sz="1400" dirty="0"/>
              <a:t>. </a:t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Navrhovatel podává návrh v soutěžní lhůtě výhradně elektronicky prostřednictvím </a:t>
            </a:r>
            <a:r>
              <a:rPr lang="cs-CZ" sz="1400" b="1" dirty="0"/>
              <a:t>informačního systému VUT Apollo.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90C60A"/>
                </a:solidFill>
              </a:rPr>
              <a:t> </a:t>
            </a:r>
            <a:r>
              <a:rPr lang="cs-CZ" sz="1600" dirty="0">
                <a:solidFill>
                  <a:srgbClr val="90C60A"/>
                </a:solidFill>
              </a:rPr>
              <a:t>Nově je možné vkládat do návrhu grantu obrázky (max. 5 v celkovém objemu 50Mb).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90C60A"/>
                </a:solidFill>
              </a:rPr>
              <a:t>Nově může student uvést možné podjaté osoby pro hodnocení grantu (max. 2).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90C60A"/>
                </a:solidFill>
              </a:rPr>
              <a:t>Navýšil se počet znaků pro vkládání textů u některých kategorií (Excellence, </a:t>
            </a:r>
            <a:r>
              <a:rPr lang="cs-CZ" sz="1600" dirty="0" err="1">
                <a:solidFill>
                  <a:srgbClr val="90C60A"/>
                </a:solidFill>
              </a:rPr>
              <a:t>Impact</a:t>
            </a:r>
            <a:r>
              <a:rPr lang="cs-CZ" sz="1600" dirty="0">
                <a:solidFill>
                  <a:srgbClr val="90C60A"/>
                </a:solidFill>
              </a:rPr>
              <a:t>, </a:t>
            </a:r>
            <a:r>
              <a:rPr lang="cs-CZ" sz="1600" dirty="0" err="1">
                <a:solidFill>
                  <a:srgbClr val="90C60A"/>
                </a:solidFill>
              </a:rPr>
              <a:t>Implementation</a:t>
            </a:r>
            <a:r>
              <a:rPr lang="cs-CZ" sz="1600" dirty="0">
                <a:solidFill>
                  <a:srgbClr val="90C60A"/>
                </a:solidFill>
              </a:rPr>
              <a:t> – </a:t>
            </a:r>
            <a:r>
              <a:rPr lang="cs-CZ" sz="1600" dirty="0" err="1">
                <a:solidFill>
                  <a:srgbClr val="90C60A"/>
                </a:solidFill>
              </a:rPr>
              <a:t>Investigation</a:t>
            </a:r>
            <a:r>
              <a:rPr lang="cs-CZ" sz="1600" dirty="0">
                <a:solidFill>
                  <a:srgbClr val="90C60A"/>
                </a:solidFill>
              </a:rPr>
              <a:t> </a:t>
            </a:r>
            <a:r>
              <a:rPr lang="cs-CZ" sz="1600" dirty="0" err="1">
                <a:solidFill>
                  <a:srgbClr val="90C60A"/>
                </a:solidFill>
              </a:rPr>
              <a:t>procedure</a:t>
            </a:r>
            <a:r>
              <a:rPr lang="cs-CZ" sz="1600" dirty="0">
                <a:solidFill>
                  <a:srgbClr val="90C60A"/>
                </a:solidFill>
              </a:rPr>
              <a:t>, </a:t>
            </a:r>
            <a:r>
              <a:rPr lang="cs-CZ" sz="1600">
                <a:solidFill>
                  <a:srgbClr val="90C60A"/>
                </a:solidFill>
              </a:rPr>
              <a:t>Grant risk). </a:t>
            </a:r>
            <a:endParaRPr lang="cs-CZ" sz="1600" dirty="0">
              <a:solidFill>
                <a:srgbClr val="90C60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90C60A"/>
                </a:solidFill>
              </a:rPr>
              <a:t>U vkládání textů se otevírá samostatné okno pro lepší přehlednost.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90C60A"/>
                </a:solidFill>
              </a:rPr>
              <a:t>Před odesláním grantu si student může vygenerovat PDF svého návrhu pro osobní kontrolu.</a:t>
            </a:r>
          </a:p>
          <a:p>
            <a:pPr algn="l"/>
            <a:endParaRPr lang="cs-CZ" sz="2000" dirty="0"/>
          </a:p>
        </p:txBody>
      </p:sp>
      <p:pic>
        <p:nvPicPr>
          <p:cNvPr id="2054" name="Picture 6" descr="Pin Pencil Png Clipart - Short Pencil Clipart Transparent PNG - 574x457 -  Free Download on NicePNG">
            <a:extLst>
              <a:ext uri="{FF2B5EF4-FFF2-40B4-BE49-F238E27FC236}">
                <a16:creationId xmlns:a16="http://schemas.microsoft.com/office/drawing/2014/main" id="{0A513400-4935-4B00-B72C-800D85E5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83159"/>
            <a:ext cx="1440160" cy="9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780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08CEC7AED89A48B418EDB2AA1BDDA1" ma:contentTypeVersion="9" ma:contentTypeDescription="Vytvoří nový dokument" ma:contentTypeScope="" ma:versionID="fbbc98d81daae42958829cf8bdfa2666">
  <xsd:schema xmlns:xsd="http://www.w3.org/2001/XMLSchema" xmlns:xs="http://www.w3.org/2001/XMLSchema" xmlns:p="http://schemas.microsoft.com/office/2006/metadata/properties" xmlns:ns2="4a1ee0e2-a506-4048-81df-eaf7e7ad8356" xmlns:ns3="43833f7a-e57a-45c8-a942-2da1e054d14a" targetNamespace="http://schemas.microsoft.com/office/2006/metadata/properties" ma:root="true" ma:fieldsID="9b9e25a805dbc9471f9bf07de6703200" ns2:_="" ns3:_="">
    <xsd:import namespace="4a1ee0e2-a506-4048-81df-eaf7e7ad8356"/>
    <xsd:import namespace="43833f7a-e57a-45c8-a942-2da1e054d1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ee0e2-a506-4048-81df-eaf7e7ad83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33f7a-e57a-45c8-a942-2da1e054d1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8C18BD-EC50-4F80-B5D8-7C5E45619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1ee0e2-a506-4048-81df-eaf7e7ad8356"/>
    <ds:schemaRef ds:uri="43833f7a-e57a-45c8-a942-2da1e054d1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11E4ED-DF68-495C-BE23-B858353585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10DD43-B38B-4FB9-9B23-9A735327B9C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4a1ee0e2-a506-4048-81df-eaf7e7ad8356"/>
    <ds:schemaRef ds:uri="43833f7a-e57a-45c8-a942-2da1e054d14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17457</TotalTime>
  <Words>1017</Words>
  <Application>Microsoft Office PowerPoint</Application>
  <PresentationFormat>Předvádění na obrazovce (4:3)</PresentationFormat>
  <Paragraphs>233</Paragraphs>
  <Slides>20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Wingdings</vt:lpstr>
      <vt:lpstr>Motiv systému Office</vt:lpstr>
      <vt:lpstr>Prezentace aplikace PowerPoint</vt:lpstr>
      <vt:lpstr>Interní grantová soutěž –  2. kolo </vt:lpstr>
      <vt:lpstr>Pro koho je soutěž určena a jaký je její cíl</vt:lpstr>
      <vt:lpstr>Navrhovatel a členové týmu</vt:lpstr>
      <vt:lpstr>Navrhovatel</vt:lpstr>
      <vt:lpstr>Člen týmu</vt:lpstr>
      <vt:lpstr>Mentor</vt:lpstr>
      <vt:lpstr>Termíny a lhůty</vt:lpstr>
      <vt:lpstr>Základní parametry návrhu grantu</vt:lpstr>
      <vt:lpstr>Zařazení návrhu grantu</vt:lpstr>
      <vt:lpstr>Pravidla financování</vt:lpstr>
      <vt:lpstr>Financování grantu</vt:lpstr>
      <vt:lpstr>Způsobilé náklady</vt:lpstr>
      <vt:lpstr>Hodnocení grantů</vt:lpstr>
      <vt:lpstr>Monitorování grantu</vt:lpstr>
      <vt:lpstr>Přerušení a prodloužení grantu</vt:lpstr>
      <vt:lpstr>Změny grantu</vt:lpstr>
      <vt:lpstr>Předčasné ukončení grantu</vt:lpstr>
      <vt:lpstr>Vzdělávací kurzy rektorátu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Vaňková Marta</dc:creator>
  <cp:lastModifiedBy>Eva Vavrečková</cp:lastModifiedBy>
  <cp:revision>213</cp:revision>
  <cp:lastPrinted>2021-09-01T08:21:44Z</cp:lastPrinted>
  <dcterms:created xsi:type="dcterms:W3CDTF">2016-01-14T08:43:43Z</dcterms:created>
  <dcterms:modified xsi:type="dcterms:W3CDTF">2021-10-06T08:12:52Z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0x0101002608CEC7AED89A48B418EDB2AA1BDDA1</vt:lpwstr>
  </property>
</Properties>
</file>